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8" r:id="rId1"/>
  </p:sldMasterIdLst>
  <p:notesMasterIdLst>
    <p:notesMasterId r:id="rId6"/>
  </p:notesMasterIdLst>
  <p:handoutMasterIdLst>
    <p:handoutMasterId r:id="rId7"/>
  </p:handoutMasterIdLst>
  <p:sldIdLst>
    <p:sldId id="303" r:id="rId2"/>
    <p:sldId id="307" r:id="rId3"/>
    <p:sldId id="308" r:id="rId4"/>
    <p:sldId id="306" r:id="rId5"/>
  </p:sldIdLst>
  <p:sldSz cx="6858000" cy="9906000" type="A4"/>
  <p:notesSz cx="6797675" cy="9926638"/>
  <p:defaultTextStyle>
    <a:defPPr>
      <a:defRPr lang="nl-BE"/>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40" autoAdjust="0"/>
    <p:restoredTop sz="94565" autoAdjust="0"/>
  </p:normalViewPr>
  <p:slideViewPr>
    <p:cSldViewPr>
      <p:cViewPr varScale="1">
        <p:scale>
          <a:sx n="75" d="100"/>
          <a:sy n="75" d="100"/>
        </p:scale>
        <p:origin x="-3200" y="-96"/>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9" d="100"/>
          <a:sy n="89" d="100"/>
        </p:scale>
        <p:origin x="2220" y="102"/>
      </p:cViewPr>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nl-BE"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DA25B5CB-B8C0-44C0-B716-466D3A8DCD29}" type="datetimeFigureOut">
              <a:rPr lang="nl-BE" smtClean="0"/>
              <a:pPr/>
              <a:t>28-10-2015</a:t>
            </a:fld>
            <a:endParaRPr lang="nl-BE"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nl-BE"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7016AAF0-1229-44CE-927D-545C88708D37}" type="slidenum">
              <a:rPr lang="nl-BE" smtClean="0"/>
              <a:pPr/>
              <a:t>‹nr.›</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393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nl-B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63356F42-3DD2-40D4-9D4E-10AFD3333DBE}" type="datetimeFigureOut">
              <a:rPr lang="nl-BE" smtClean="0"/>
              <a:pPr/>
              <a:t>28-10-2015</a:t>
            </a:fld>
            <a:endParaRPr lang="nl-BE" dirty="0"/>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294" tIns="45647" rIns="91294" bIns="45647" rtlCol="0" anchor="ctr"/>
          <a:lstStyle/>
          <a:p>
            <a:endParaRPr lang="nl-B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nl-B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9379A606-3CD1-4537-8454-261FC80C2D8E}" type="slidenum">
              <a:rPr lang="nl-BE" smtClean="0"/>
              <a:pPr/>
              <a:t>‹nr.›</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8199952"/>
      </p:ext>
    </p:extLst>
  </p:cSld>
  <p:clrMap bg1="lt1" tx1="dk1" bg2="lt2" tx2="dk2" accent1="accent1" accent2="accent2" accent3="accent3" accent4="accent4" accent5="accent5" accent6="accent6" hlink="hlink" folHlink="folHlink"/>
  <p:notesStyle>
    <a:lvl1pPr marL="0" algn="l" defTabSz="538764" rtl="0" eaLnBrk="1" latinLnBrk="0" hangingPunct="1">
      <a:defRPr sz="707" kern="1200">
        <a:solidFill>
          <a:schemeClr val="tx1"/>
        </a:solidFill>
        <a:latin typeface="+mn-lt"/>
        <a:ea typeface="+mn-ea"/>
        <a:cs typeface="+mn-cs"/>
      </a:defRPr>
    </a:lvl1pPr>
    <a:lvl2pPr marL="269382" algn="l" defTabSz="538764" rtl="0" eaLnBrk="1" latinLnBrk="0" hangingPunct="1">
      <a:defRPr sz="707" kern="1200">
        <a:solidFill>
          <a:schemeClr val="tx1"/>
        </a:solidFill>
        <a:latin typeface="+mn-lt"/>
        <a:ea typeface="+mn-ea"/>
        <a:cs typeface="+mn-cs"/>
      </a:defRPr>
    </a:lvl2pPr>
    <a:lvl3pPr marL="538764" algn="l" defTabSz="538764" rtl="0" eaLnBrk="1" latinLnBrk="0" hangingPunct="1">
      <a:defRPr sz="707" kern="1200">
        <a:solidFill>
          <a:schemeClr val="tx1"/>
        </a:solidFill>
        <a:latin typeface="+mn-lt"/>
        <a:ea typeface="+mn-ea"/>
        <a:cs typeface="+mn-cs"/>
      </a:defRPr>
    </a:lvl3pPr>
    <a:lvl4pPr marL="808147" algn="l" defTabSz="538764" rtl="0" eaLnBrk="1" latinLnBrk="0" hangingPunct="1">
      <a:defRPr sz="707" kern="1200">
        <a:solidFill>
          <a:schemeClr val="tx1"/>
        </a:solidFill>
        <a:latin typeface="+mn-lt"/>
        <a:ea typeface="+mn-ea"/>
        <a:cs typeface="+mn-cs"/>
      </a:defRPr>
    </a:lvl4pPr>
    <a:lvl5pPr marL="1077529" algn="l" defTabSz="538764" rtl="0" eaLnBrk="1" latinLnBrk="0" hangingPunct="1">
      <a:defRPr sz="707" kern="1200">
        <a:solidFill>
          <a:schemeClr val="tx1"/>
        </a:solidFill>
        <a:latin typeface="+mn-lt"/>
        <a:ea typeface="+mn-ea"/>
        <a:cs typeface="+mn-cs"/>
      </a:defRPr>
    </a:lvl5pPr>
    <a:lvl6pPr marL="1346911" algn="l" defTabSz="538764" rtl="0" eaLnBrk="1" latinLnBrk="0" hangingPunct="1">
      <a:defRPr sz="707" kern="1200">
        <a:solidFill>
          <a:schemeClr val="tx1"/>
        </a:solidFill>
        <a:latin typeface="+mn-lt"/>
        <a:ea typeface="+mn-ea"/>
        <a:cs typeface="+mn-cs"/>
      </a:defRPr>
    </a:lvl6pPr>
    <a:lvl7pPr marL="1616293" algn="l" defTabSz="538764" rtl="0" eaLnBrk="1" latinLnBrk="0" hangingPunct="1">
      <a:defRPr sz="707" kern="1200">
        <a:solidFill>
          <a:schemeClr val="tx1"/>
        </a:solidFill>
        <a:latin typeface="+mn-lt"/>
        <a:ea typeface="+mn-ea"/>
        <a:cs typeface="+mn-cs"/>
      </a:defRPr>
    </a:lvl7pPr>
    <a:lvl8pPr marL="1885676" algn="l" defTabSz="538764" rtl="0" eaLnBrk="1" latinLnBrk="0" hangingPunct="1">
      <a:defRPr sz="707" kern="1200">
        <a:solidFill>
          <a:schemeClr val="tx1"/>
        </a:solidFill>
        <a:latin typeface="+mn-lt"/>
        <a:ea typeface="+mn-ea"/>
        <a:cs typeface="+mn-cs"/>
      </a:defRPr>
    </a:lvl8pPr>
    <a:lvl9pPr marL="2155058" algn="l" defTabSz="538764" rtl="0" eaLnBrk="1" latinLnBrk="0" hangingPunct="1">
      <a:defRPr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a:p>
        </p:txBody>
      </p:sp>
      <p:sp>
        <p:nvSpPr>
          <p:cNvPr id="4" name="Tijdelijke aanduiding voor dianummer 3"/>
          <p:cNvSpPr>
            <a:spLocks noGrp="1"/>
          </p:cNvSpPr>
          <p:nvPr>
            <p:ph type="sldNum" sz="quarter" idx="10"/>
          </p:nvPr>
        </p:nvSpPr>
        <p:spPr/>
        <p:txBody>
          <a:bodyPr/>
          <a:lstStyle/>
          <a:p>
            <a:fld id="{9379A606-3CD1-4537-8454-261FC80C2D8E}" type="slidenum">
              <a:rPr lang="nl-BE" smtClean="0"/>
              <a:pPr/>
              <a:t>1</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3369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379A606-3CD1-4537-8454-261FC80C2D8E}" type="slidenum">
              <a:rPr lang="nl-BE" smtClean="0"/>
              <a:pPr/>
              <a:t>2</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123590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379A606-3CD1-4537-8454-261FC80C2D8E}" type="slidenum">
              <a:rPr lang="nl-BE" smtClean="0"/>
              <a:pPr/>
              <a:t>3</a:t>
            </a:fld>
            <a:endParaRPr lang="nl-B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lle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42649" y="171404"/>
            <a:ext cx="4428481" cy="725150"/>
          </a:xfrm>
          <a:prstGeom prst="rect">
            <a:avLst/>
          </a:prstGeom>
        </p:spPr>
        <p:txBody>
          <a:bodyPr/>
          <a:lstStyle>
            <a:lvl1pPr>
              <a:defRPr sz="3467">
                <a:solidFill>
                  <a:schemeClr val="bg1"/>
                </a:solidFill>
              </a:defRPr>
            </a:lvl1pPr>
          </a:lstStyle>
          <a:p>
            <a:r>
              <a:rPr lang="nl-NL" dirty="0" smtClean="0"/>
              <a:t>Klik om de titel te bewerken</a:t>
            </a:r>
            <a:endParaRPr lang="nl-BE" dirty="0"/>
          </a:p>
        </p:txBody>
      </p:sp>
      <p:sp>
        <p:nvSpPr>
          <p:cNvPr id="10" name="Tijdelijke aanduiding voor tekst 9"/>
          <p:cNvSpPr>
            <a:spLocks noGrp="1"/>
          </p:cNvSpPr>
          <p:nvPr>
            <p:ph type="body" sz="quarter" idx="13" hasCustomPrompt="1"/>
          </p:nvPr>
        </p:nvSpPr>
        <p:spPr>
          <a:xfrm>
            <a:off x="242889" y="708304"/>
            <a:ext cx="4428250" cy="604292"/>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
        <p:nvSpPr>
          <p:cNvPr id="9" name="Content Placeholder 2"/>
          <p:cNvSpPr>
            <a:spLocks noGrp="1"/>
          </p:cNvSpPr>
          <p:nvPr>
            <p:ph idx="1"/>
          </p:nvPr>
        </p:nvSpPr>
        <p:spPr>
          <a:xfrm>
            <a:off x="242646" y="1832653"/>
            <a:ext cx="6318702" cy="7384821"/>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0606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el, tekst en 2 inhoudselementen">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242649" y="1832653"/>
            <a:ext cx="3093485" cy="7488832"/>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quarter" idx="2"/>
          </p:nvPr>
        </p:nvSpPr>
        <p:spPr>
          <a:xfrm>
            <a:off x="3450434" y="1832655"/>
            <a:ext cx="3110917" cy="3503287"/>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inhoud 4"/>
          <p:cNvSpPr>
            <a:spLocks noGrp="1"/>
          </p:cNvSpPr>
          <p:nvPr>
            <p:ph sz="quarter" idx="3"/>
          </p:nvPr>
        </p:nvSpPr>
        <p:spPr>
          <a:xfrm>
            <a:off x="3450434" y="5556080"/>
            <a:ext cx="3110917" cy="3765411"/>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atum 5"/>
          <p:cNvSpPr>
            <a:spLocks noGrp="1"/>
          </p:cNvSpPr>
          <p:nvPr>
            <p:ph type="dt" sz="half" idx="10"/>
          </p:nvPr>
        </p:nvSpPr>
        <p:spPr>
          <a:xfrm>
            <a:off x="188642" y="9425504"/>
            <a:ext cx="864096" cy="527402"/>
          </a:xfrm>
          <a:prstGeom prst="rect">
            <a:avLst/>
          </a:prstGeom>
        </p:spPr>
        <p:txBody>
          <a:bodyPr/>
          <a:lstStyle/>
          <a:p>
            <a:endParaRPr lang="nl-BE" dirty="0"/>
          </a:p>
        </p:txBody>
      </p:sp>
      <p:sp>
        <p:nvSpPr>
          <p:cNvPr id="7" name="Tijdelijke aanduiding voor voettekst 6"/>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8" name="Tijdelijke aanduiding voor dianummer 7"/>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
        <p:nvSpPr>
          <p:cNvPr id="9" name="Tijdelijke aanduiding voor tekst 15"/>
          <p:cNvSpPr>
            <a:spLocks noGrp="1"/>
          </p:cNvSpPr>
          <p:nvPr>
            <p:ph type="body" sz="quarter" idx="14" hasCustomPrompt="1"/>
          </p:nvPr>
        </p:nvSpPr>
        <p:spPr>
          <a:xfrm>
            <a:off x="242889" y="272481"/>
            <a:ext cx="4428250" cy="623281"/>
          </a:xfrm>
          <a:prstGeom prst="rect">
            <a:avLst/>
          </a:prstGeom>
        </p:spPr>
        <p:txBody>
          <a:bodyPr/>
          <a:lstStyle>
            <a:lvl1pPr marL="0" indent="0">
              <a:buNone/>
              <a:defRPr sz="3467" b="1" baseline="0">
                <a:solidFill>
                  <a:schemeClr val="bg1"/>
                </a:solidFill>
              </a:defRPr>
            </a:lvl1pPr>
          </a:lstStyle>
          <a:p>
            <a:pPr lvl="0"/>
            <a:r>
              <a:rPr lang="nl-BE" dirty="0" smtClean="0"/>
              <a:t>Klik om de titel te bewerken</a:t>
            </a:r>
            <a:endParaRPr lang="nl-BE" dirty="0"/>
          </a:p>
        </p:txBody>
      </p:sp>
      <p:sp>
        <p:nvSpPr>
          <p:cNvPr id="10" name="Tijdelijke aanduiding voor tekst 9"/>
          <p:cNvSpPr>
            <a:spLocks noGrp="1"/>
          </p:cNvSpPr>
          <p:nvPr>
            <p:ph type="body" sz="quarter" idx="13" hasCustomPrompt="1"/>
          </p:nvPr>
        </p:nvSpPr>
        <p:spPr>
          <a:xfrm>
            <a:off x="242891"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600674"/>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el en twee objecten boven tekst">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242649" y="1728647"/>
            <a:ext cx="3093485" cy="36073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quarter" idx="2"/>
          </p:nvPr>
        </p:nvSpPr>
        <p:spPr>
          <a:xfrm>
            <a:off x="3450434" y="1728647"/>
            <a:ext cx="3110917" cy="36073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half" idx="3"/>
          </p:nvPr>
        </p:nvSpPr>
        <p:spPr>
          <a:xfrm>
            <a:off x="242646" y="5556080"/>
            <a:ext cx="6318702" cy="3765411"/>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atum 5"/>
          <p:cNvSpPr>
            <a:spLocks noGrp="1"/>
          </p:cNvSpPr>
          <p:nvPr>
            <p:ph type="dt" sz="half" idx="10"/>
          </p:nvPr>
        </p:nvSpPr>
        <p:spPr>
          <a:xfrm>
            <a:off x="188642" y="9425504"/>
            <a:ext cx="864096" cy="527402"/>
          </a:xfrm>
          <a:prstGeom prst="rect">
            <a:avLst/>
          </a:prstGeom>
        </p:spPr>
        <p:txBody>
          <a:bodyPr/>
          <a:lstStyle/>
          <a:p>
            <a:endParaRPr lang="nl-BE" dirty="0"/>
          </a:p>
        </p:txBody>
      </p:sp>
      <p:sp>
        <p:nvSpPr>
          <p:cNvPr id="7" name="Tijdelijke aanduiding voor voettekst 6"/>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8" name="Tijdelijke aanduiding voor dianummer 7"/>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
        <p:nvSpPr>
          <p:cNvPr id="9" name="Tijdelijke aanduiding voor tekst 15"/>
          <p:cNvSpPr>
            <a:spLocks noGrp="1"/>
          </p:cNvSpPr>
          <p:nvPr>
            <p:ph type="body" sz="quarter" idx="14" hasCustomPrompt="1"/>
          </p:nvPr>
        </p:nvSpPr>
        <p:spPr>
          <a:xfrm>
            <a:off x="242889" y="272481"/>
            <a:ext cx="4428250" cy="623281"/>
          </a:xfrm>
          <a:prstGeom prst="rect">
            <a:avLst/>
          </a:prstGeom>
        </p:spPr>
        <p:txBody>
          <a:bodyPr/>
          <a:lstStyle>
            <a:lvl1pPr marL="0" indent="0">
              <a:buNone/>
              <a:defRPr sz="3467" b="1" baseline="0">
                <a:solidFill>
                  <a:schemeClr val="bg1"/>
                </a:solidFill>
              </a:defRPr>
            </a:lvl1pPr>
          </a:lstStyle>
          <a:p>
            <a:pPr lvl="0"/>
            <a:r>
              <a:rPr lang="nl-BE" dirty="0" smtClean="0"/>
              <a:t>Klik om de titel te bewerken</a:t>
            </a:r>
            <a:endParaRPr lang="nl-BE" dirty="0"/>
          </a:p>
        </p:txBody>
      </p:sp>
      <p:sp>
        <p:nvSpPr>
          <p:cNvPr id="10" name="Tijdelijke aanduiding voor tekst 9"/>
          <p:cNvSpPr>
            <a:spLocks noGrp="1"/>
          </p:cNvSpPr>
          <p:nvPr>
            <p:ph type="body" sz="quarter" idx="13" hasCustomPrompt="1"/>
          </p:nvPr>
        </p:nvSpPr>
        <p:spPr>
          <a:xfrm>
            <a:off x="242891"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6418760"/>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96652" y="1312599"/>
            <a:ext cx="6480720" cy="961435"/>
          </a:xfrm>
          <a:prstGeom prst="rect">
            <a:avLst/>
          </a:prstGeom>
        </p:spPr>
        <p:txBody>
          <a:bodyPr/>
          <a:lstStyle/>
          <a:p>
            <a:r>
              <a:rPr lang="en-US" smtClean="0"/>
              <a:t>Click to edit Master title style</a:t>
            </a:r>
            <a:endParaRPr lang="nl-BE"/>
          </a:p>
        </p:txBody>
      </p:sp>
      <p:sp>
        <p:nvSpPr>
          <p:cNvPr id="3" name="Tijdelijke aanduiding voor inhoud 2"/>
          <p:cNvSpPr>
            <a:spLocks noGrp="1"/>
          </p:cNvSpPr>
          <p:nvPr>
            <p:ph idx="1"/>
          </p:nvPr>
        </p:nvSpPr>
        <p:spPr>
          <a:xfrm>
            <a:off x="296652" y="2456723"/>
            <a:ext cx="6480720" cy="64334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datum 3"/>
          <p:cNvSpPr>
            <a:spLocks noGrp="1"/>
          </p:cNvSpPr>
          <p:nvPr>
            <p:ph type="dt" sz="half" idx="10"/>
          </p:nvPr>
        </p:nvSpPr>
        <p:spPr>
          <a:xfrm>
            <a:off x="357189" y="9009418"/>
            <a:ext cx="1600200" cy="687917"/>
          </a:xfrm>
          <a:prstGeom prst="rect">
            <a:avLst/>
          </a:prstGeom>
        </p:spPr>
        <p:txBody>
          <a:bodyPr/>
          <a:lstStyle>
            <a:lvl1pPr>
              <a:defRPr>
                <a:latin typeface="+mn-lt"/>
              </a:defRPr>
            </a:lvl1pPr>
          </a:lstStyle>
          <a:p>
            <a:endParaRPr lang="nl-BE" dirty="0"/>
          </a:p>
        </p:txBody>
      </p:sp>
      <p:sp>
        <p:nvSpPr>
          <p:cNvPr id="5" name="Tijdelijke aanduiding voor voettekst 4"/>
          <p:cNvSpPr>
            <a:spLocks noGrp="1"/>
          </p:cNvSpPr>
          <p:nvPr>
            <p:ph type="ftr" sz="quarter" idx="11"/>
          </p:nvPr>
        </p:nvSpPr>
        <p:spPr>
          <a:xfrm>
            <a:off x="2349105" y="9009418"/>
            <a:ext cx="2171700" cy="687917"/>
          </a:xfrm>
          <a:prstGeom prst="rect">
            <a:avLst/>
          </a:prstGeom>
        </p:spPr>
        <p:txBody>
          <a:bodyPr/>
          <a:lstStyle>
            <a:lvl1pPr>
              <a:defRPr>
                <a:solidFill>
                  <a:schemeClr val="bg1"/>
                </a:solidFill>
                <a:latin typeface="+mj-lt"/>
              </a:defRPr>
            </a:lvl1pPr>
          </a:lstStyle>
          <a:p>
            <a:r>
              <a:rPr lang="nl-BE" smtClean="0"/>
              <a:t>v2.22</a:t>
            </a:r>
            <a:endParaRPr lang="nl-BE" dirty="0"/>
          </a:p>
        </p:txBody>
      </p:sp>
      <p:sp>
        <p:nvSpPr>
          <p:cNvPr id="6" name="Tijdelijke aanduiding voor dianummer 5"/>
          <p:cNvSpPr>
            <a:spLocks noGrp="1"/>
          </p:cNvSpPr>
          <p:nvPr>
            <p:ph type="sldNum" sz="quarter" idx="12"/>
          </p:nvPr>
        </p:nvSpPr>
        <p:spPr>
          <a:xfrm>
            <a:off x="4914900" y="9020882"/>
            <a:ext cx="1600200" cy="687917"/>
          </a:xfrm>
          <a:prstGeom prst="rect">
            <a:avLst/>
          </a:prstGeom>
        </p:spPr>
        <p:txBody>
          <a:bodyPr/>
          <a:lstStyle>
            <a:lvl1pPr>
              <a:defRPr>
                <a:latin typeface="+mn-lt"/>
              </a:defRPr>
            </a:lvl1pPr>
          </a:lstStyle>
          <a:p>
            <a:fld id="{2F4FE07C-7EA5-46E7-9C9D-839547DBDDBD}" type="slidenum">
              <a:rPr lang="nl-BE" smtClean="0"/>
              <a:pPr/>
              <a:t>‹nr.›</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412702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42649" y="1832653"/>
            <a:ext cx="3093485" cy="7384821"/>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3450434" y="1832653"/>
            <a:ext cx="3110917" cy="7384821"/>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188642" y="9425504"/>
            <a:ext cx="864096" cy="527402"/>
          </a:xfrm>
          <a:prstGeom prst="rect">
            <a:avLst/>
          </a:prstGeom>
        </p:spPr>
        <p:txBody>
          <a:bodyPr/>
          <a:lstStyle/>
          <a:p>
            <a:endParaRPr lang="nl-BE" dirty="0"/>
          </a:p>
        </p:txBody>
      </p:sp>
      <p:sp>
        <p:nvSpPr>
          <p:cNvPr id="6" name="Tijdelijke aanduiding voor voettekst 5"/>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7" name="Tijdelijke aanduiding voor dianummer 6"/>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
        <p:nvSpPr>
          <p:cNvPr id="8" name="Tijdelijke aanduiding voor tekst 9"/>
          <p:cNvSpPr>
            <a:spLocks noGrp="1"/>
          </p:cNvSpPr>
          <p:nvPr>
            <p:ph type="body" sz="quarter" idx="13" hasCustomPrompt="1"/>
          </p:nvPr>
        </p:nvSpPr>
        <p:spPr>
          <a:xfrm>
            <a:off x="242889" y="792538"/>
            <a:ext cx="4427913" cy="520716"/>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
        <p:nvSpPr>
          <p:cNvPr id="10" name="Titel 9"/>
          <p:cNvSpPr>
            <a:spLocks noGrp="1"/>
          </p:cNvSpPr>
          <p:nvPr>
            <p:ph type="title"/>
          </p:nvPr>
        </p:nvSpPr>
        <p:spPr>
          <a:xfrm>
            <a:off x="242647" y="272482"/>
            <a:ext cx="4428492" cy="624069"/>
          </a:xfrm>
          <a:prstGeom prst="rect">
            <a:avLst/>
          </a:prstGeom>
        </p:spPr>
        <p:txBody>
          <a:bodyPr/>
          <a:lstStyle>
            <a:lvl1pPr>
              <a:defRPr sz="3467">
                <a:solidFill>
                  <a:schemeClr val="bg1"/>
                </a:solidFill>
              </a:defRPr>
            </a:lvl1pPr>
          </a:lstStyle>
          <a:p>
            <a:r>
              <a:rPr lang="nl-NL" smtClean="0"/>
              <a:t>Klik om de stijl te bewerken</a:t>
            </a:r>
            <a:endParaRPr lang="nl-B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8208602"/>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2647" y="1832655"/>
            <a:ext cx="3130395" cy="1308833"/>
          </a:xfrm>
          <a:prstGeom prst="rect">
            <a:avLst/>
          </a:prstGeom>
        </p:spPr>
        <p:txBody>
          <a:bodyPr anchor="t" anchorCtr="0"/>
          <a:lstStyle>
            <a:lvl1pPr marL="0" indent="0">
              <a:buNone/>
              <a:defRPr sz="3200" b="1"/>
            </a:lvl1pPr>
            <a:lvl2pPr marL="609616" indent="0">
              <a:buNone/>
              <a:defRPr sz="2667" b="1"/>
            </a:lvl2pPr>
            <a:lvl3pPr marL="1219230" indent="0">
              <a:buNone/>
              <a:defRPr sz="2400" b="1"/>
            </a:lvl3pPr>
            <a:lvl4pPr marL="1828846" indent="0">
              <a:buNone/>
              <a:defRPr sz="2133" b="1"/>
            </a:lvl4pPr>
            <a:lvl5pPr marL="2438461" indent="0">
              <a:buNone/>
              <a:defRPr sz="2133" b="1"/>
            </a:lvl5pPr>
            <a:lvl6pPr marL="3048076" indent="0">
              <a:buNone/>
              <a:defRPr sz="2133" b="1"/>
            </a:lvl6pPr>
            <a:lvl7pPr marL="3657692" indent="0">
              <a:buNone/>
              <a:defRPr sz="2133" b="1"/>
            </a:lvl7pPr>
            <a:lvl8pPr marL="4267307" indent="0">
              <a:buNone/>
              <a:defRPr sz="2133" b="1"/>
            </a:lvl8pPr>
            <a:lvl9pPr marL="4876922" indent="0">
              <a:buNone/>
              <a:defRPr sz="2133" b="1"/>
            </a:lvl9pPr>
          </a:lstStyle>
          <a:p>
            <a:pPr lvl="0"/>
            <a:r>
              <a:rPr lang="nl-NL" smtClean="0"/>
              <a:t>Klik om de modelstijlen te bewerken</a:t>
            </a:r>
          </a:p>
        </p:txBody>
      </p:sp>
      <p:sp>
        <p:nvSpPr>
          <p:cNvPr id="4" name="Content Placeholder 3"/>
          <p:cNvSpPr>
            <a:spLocks noGrp="1"/>
          </p:cNvSpPr>
          <p:nvPr>
            <p:ph sz="half" idx="2"/>
          </p:nvPr>
        </p:nvSpPr>
        <p:spPr>
          <a:xfrm>
            <a:off x="242647" y="3141491"/>
            <a:ext cx="3130395" cy="60759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483770" y="1832655"/>
            <a:ext cx="3077579" cy="1308833"/>
          </a:xfrm>
          <a:prstGeom prst="rect">
            <a:avLst/>
          </a:prstGeom>
        </p:spPr>
        <p:txBody>
          <a:bodyPr anchor="t" anchorCtr="0"/>
          <a:lstStyle>
            <a:lvl1pPr marL="0" indent="0">
              <a:buNone/>
              <a:defRPr sz="3200" b="1"/>
            </a:lvl1pPr>
            <a:lvl2pPr marL="609616" indent="0">
              <a:buNone/>
              <a:defRPr sz="2667" b="1"/>
            </a:lvl2pPr>
            <a:lvl3pPr marL="1219230" indent="0">
              <a:buNone/>
              <a:defRPr sz="2400" b="1"/>
            </a:lvl3pPr>
            <a:lvl4pPr marL="1828846" indent="0">
              <a:buNone/>
              <a:defRPr sz="2133" b="1"/>
            </a:lvl4pPr>
            <a:lvl5pPr marL="2438461" indent="0">
              <a:buNone/>
              <a:defRPr sz="2133" b="1"/>
            </a:lvl5pPr>
            <a:lvl6pPr marL="3048076" indent="0">
              <a:buNone/>
              <a:defRPr sz="2133" b="1"/>
            </a:lvl6pPr>
            <a:lvl7pPr marL="3657692" indent="0">
              <a:buNone/>
              <a:defRPr sz="2133" b="1"/>
            </a:lvl7pPr>
            <a:lvl8pPr marL="4267307" indent="0">
              <a:buNone/>
              <a:defRPr sz="2133" b="1"/>
            </a:lvl8pPr>
            <a:lvl9pPr marL="4876922" indent="0">
              <a:buNone/>
              <a:defRPr sz="2133" b="1"/>
            </a:lvl9pPr>
          </a:lstStyle>
          <a:p>
            <a:pPr lvl="0"/>
            <a:r>
              <a:rPr lang="nl-NL" smtClean="0"/>
              <a:t>Klik om de modelstijlen te bewerken</a:t>
            </a:r>
          </a:p>
        </p:txBody>
      </p:sp>
      <p:sp>
        <p:nvSpPr>
          <p:cNvPr id="6" name="Content Placeholder 5"/>
          <p:cNvSpPr>
            <a:spLocks noGrp="1"/>
          </p:cNvSpPr>
          <p:nvPr>
            <p:ph sz="quarter" idx="4"/>
          </p:nvPr>
        </p:nvSpPr>
        <p:spPr>
          <a:xfrm>
            <a:off x="3483770" y="3141491"/>
            <a:ext cx="3077579" cy="60759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4" name="Titel 1"/>
          <p:cNvSpPr>
            <a:spLocks noGrp="1"/>
          </p:cNvSpPr>
          <p:nvPr>
            <p:ph type="title" hasCustomPrompt="1"/>
          </p:nvPr>
        </p:nvSpPr>
        <p:spPr>
          <a:xfrm>
            <a:off x="242647" y="272482"/>
            <a:ext cx="4428492" cy="624069"/>
          </a:xfrm>
          <a:prstGeom prst="rect">
            <a:avLst/>
          </a:prstGeom>
        </p:spPr>
        <p:txBody>
          <a:bodyPr/>
          <a:lstStyle>
            <a:lvl1pPr>
              <a:defRPr sz="3467">
                <a:solidFill>
                  <a:schemeClr val="bg1"/>
                </a:solidFill>
              </a:defRPr>
            </a:lvl1pPr>
          </a:lstStyle>
          <a:p>
            <a:r>
              <a:rPr lang="nl-NL" dirty="0" smtClean="0"/>
              <a:t>Klik om de titel te bewerken</a:t>
            </a:r>
            <a:endParaRPr lang="nl-BE" dirty="0"/>
          </a:p>
        </p:txBody>
      </p:sp>
      <p:sp>
        <p:nvSpPr>
          <p:cNvPr id="15" name="Tijdelijke aanduiding voor tekst 9"/>
          <p:cNvSpPr>
            <a:spLocks noGrp="1"/>
          </p:cNvSpPr>
          <p:nvPr>
            <p:ph type="body" sz="quarter" idx="13" hasCustomPrompt="1"/>
          </p:nvPr>
        </p:nvSpPr>
        <p:spPr>
          <a:xfrm>
            <a:off x="242889"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cxnSp>
        <p:nvCxnSpPr>
          <p:cNvPr id="16" name="Rechte verbindingslijn 15"/>
          <p:cNvCxnSpPr/>
          <p:nvPr/>
        </p:nvCxnSpPr>
        <p:spPr>
          <a:xfrm>
            <a:off x="242649" y="9455099"/>
            <a:ext cx="63187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jdelijke aanduiding voor datum 1"/>
          <p:cNvSpPr>
            <a:spLocks noGrp="1"/>
          </p:cNvSpPr>
          <p:nvPr>
            <p:ph type="dt" sz="half" idx="14"/>
          </p:nvPr>
        </p:nvSpPr>
        <p:spPr>
          <a:xfrm>
            <a:off x="188642" y="9425504"/>
            <a:ext cx="864096" cy="527402"/>
          </a:xfrm>
          <a:prstGeom prst="rect">
            <a:avLst/>
          </a:prstGeom>
        </p:spPr>
        <p:txBody>
          <a:bodyPr/>
          <a:lstStyle/>
          <a:p>
            <a:endParaRPr lang="nl-BE" dirty="0"/>
          </a:p>
        </p:txBody>
      </p:sp>
      <p:sp>
        <p:nvSpPr>
          <p:cNvPr id="7" name="Tijdelijke aanduiding voor voettekst 6"/>
          <p:cNvSpPr>
            <a:spLocks noGrp="1"/>
          </p:cNvSpPr>
          <p:nvPr>
            <p:ph type="ftr" sz="quarter" idx="15"/>
          </p:nvPr>
        </p:nvSpPr>
        <p:spPr>
          <a:xfrm>
            <a:off x="242648" y="9425504"/>
            <a:ext cx="6318701" cy="527402"/>
          </a:xfrm>
          <a:prstGeom prst="rect">
            <a:avLst/>
          </a:prstGeom>
        </p:spPr>
        <p:txBody>
          <a:bodyPr/>
          <a:lstStyle/>
          <a:p>
            <a:r>
              <a:rPr lang="nl-BE" smtClean="0"/>
              <a:t>v2.22</a:t>
            </a:r>
            <a:endParaRPr lang="nl-BE" dirty="0"/>
          </a:p>
        </p:txBody>
      </p:sp>
      <p:sp>
        <p:nvSpPr>
          <p:cNvPr id="8" name="Tijdelijke aanduiding voor dianummer 7"/>
          <p:cNvSpPr>
            <a:spLocks noGrp="1"/>
          </p:cNvSpPr>
          <p:nvPr>
            <p:ph type="sldNum" sz="quarter" idx="16"/>
          </p:nvPr>
        </p:nvSpPr>
        <p:spPr>
          <a:xfrm>
            <a:off x="5015154" y="9425504"/>
            <a:ext cx="1600200" cy="527402"/>
          </a:xfrm>
          <a:prstGeom prst="rect">
            <a:avLst/>
          </a:prstGeom>
        </p:spPr>
        <p:txBody>
          <a:bodyPr/>
          <a:lstStyle/>
          <a:p>
            <a:fld id="{2F4FE07C-7EA5-46E7-9C9D-839547DBDDBD}" type="slidenum">
              <a:rPr lang="nl-BE" smtClean="0"/>
              <a:pPr/>
              <a:t>‹nr.›</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098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Alleen titel">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242647" y="272482"/>
            <a:ext cx="4428492" cy="624069"/>
          </a:xfrm>
          <a:prstGeom prst="rect">
            <a:avLst/>
          </a:prstGeom>
        </p:spPr>
        <p:txBody>
          <a:bodyPr/>
          <a:lstStyle>
            <a:lvl1pPr>
              <a:defRPr sz="3467">
                <a:solidFill>
                  <a:schemeClr val="bg1"/>
                </a:solidFill>
              </a:defRPr>
            </a:lvl1pPr>
          </a:lstStyle>
          <a:p>
            <a:r>
              <a:rPr lang="nl-NL" dirty="0" smtClean="0"/>
              <a:t>Klik om de titel te bewerken</a:t>
            </a:r>
            <a:endParaRPr lang="nl-BE" dirty="0"/>
          </a:p>
        </p:txBody>
      </p:sp>
      <p:sp>
        <p:nvSpPr>
          <p:cNvPr id="2" name="Tijdelijke aanduiding voor datum 1"/>
          <p:cNvSpPr>
            <a:spLocks noGrp="1"/>
          </p:cNvSpPr>
          <p:nvPr>
            <p:ph type="dt" sz="half" idx="10"/>
          </p:nvPr>
        </p:nvSpPr>
        <p:spPr>
          <a:xfrm>
            <a:off x="188642" y="9425504"/>
            <a:ext cx="864096" cy="527402"/>
          </a:xfrm>
          <a:prstGeom prst="rect">
            <a:avLst/>
          </a:prstGeom>
        </p:spPr>
        <p:txBody>
          <a:bodyPr/>
          <a:lstStyle/>
          <a:p>
            <a:endParaRPr lang="nl-BE" dirty="0"/>
          </a:p>
        </p:txBody>
      </p:sp>
      <p:sp>
        <p:nvSpPr>
          <p:cNvPr id="3" name="Tijdelijke aanduiding voor voettekst 2"/>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4" name="Tijdelijke aanduiding voor dianummer 3"/>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
        <p:nvSpPr>
          <p:cNvPr id="11" name="Tijdelijke aanduiding voor tekst 9"/>
          <p:cNvSpPr>
            <a:spLocks noGrp="1"/>
          </p:cNvSpPr>
          <p:nvPr>
            <p:ph type="body" sz="quarter" idx="13" hasCustomPrompt="1"/>
          </p:nvPr>
        </p:nvSpPr>
        <p:spPr>
          <a:xfrm>
            <a:off x="242889"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578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a:xfrm>
            <a:off x="188642" y="9425504"/>
            <a:ext cx="864096" cy="527402"/>
          </a:xfrm>
          <a:prstGeom prst="rect">
            <a:avLst/>
          </a:prstGeom>
        </p:spPr>
        <p:txBody>
          <a:bodyPr/>
          <a:lstStyle/>
          <a:p>
            <a:endParaRPr lang="nl-BE" dirty="0"/>
          </a:p>
        </p:txBody>
      </p:sp>
      <p:sp>
        <p:nvSpPr>
          <p:cNvPr id="6" name="Tijdelijke aanduiding voor voettekst 5"/>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7" name="Tijdelijke aanduiding voor dianummer 6"/>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cxnSp>
        <p:nvCxnSpPr>
          <p:cNvPr id="9" name="Rechte verbindingslijn 8"/>
          <p:cNvCxnSpPr/>
          <p:nvPr/>
        </p:nvCxnSpPr>
        <p:spPr>
          <a:xfrm>
            <a:off x="242649" y="9455099"/>
            <a:ext cx="63187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6610" y="5"/>
            <a:ext cx="1981310" cy="1416606"/>
          </a:xfrm>
          <a:prstGeom prst="rect">
            <a:avLst/>
          </a:prstGeom>
        </p:spPr>
      </p:pic>
      <p:sp>
        <p:nvSpPr>
          <p:cNvPr id="12" name="Titel 1"/>
          <p:cNvSpPr>
            <a:spLocks noGrp="1"/>
          </p:cNvSpPr>
          <p:nvPr>
            <p:ph type="title" hasCustomPrompt="1"/>
          </p:nvPr>
        </p:nvSpPr>
        <p:spPr>
          <a:xfrm>
            <a:off x="242647" y="272482"/>
            <a:ext cx="4428492" cy="624069"/>
          </a:xfrm>
          <a:prstGeom prst="rect">
            <a:avLst/>
          </a:prstGeom>
        </p:spPr>
        <p:txBody>
          <a:bodyPr/>
          <a:lstStyle>
            <a:lvl1pPr>
              <a:defRPr sz="3467">
                <a:solidFill>
                  <a:schemeClr val="bg1"/>
                </a:solidFill>
              </a:defRPr>
            </a:lvl1pPr>
          </a:lstStyle>
          <a:p>
            <a:r>
              <a:rPr lang="nl-NL" dirty="0" smtClean="0"/>
              <a:t>Klik om de titel te bewerken</a:t>
            </a:r>
            <a:endParaRPr lang="nl-BE" dirty="0"/>
          </a:p>
        </p:txBody>
      </p:sp>
      <p:sp>
        <p:nvSpPr>
          <p:cNvPr id="13" name="Tijdelijke aanduiding voor tekst 9"/>
          <p:cNvSpPr>
            <a:spLocks noGrp="1"/>
          </p:cNvSpPr>
          <p:nvPr>
            <p:ph type="body" sz="quarter" idx="13" hasCustomPrompt="1"/>
          </p:nvPr>
        </p:nvSpPr>
        <p:spPr>
          <a:xfrm>
            <a:off x="242889"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26664"/>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Inhoud met bijschrift">
    <p:spTree>
      <p:nvGrpSpPr>
        <p:cNvPr id="1" name=""/>
        <p:cNvGrpSpPr/>
        <p:nvPr/>
      </p:nvGrpSpPr>
      <p:grpSpPr>
        <a:xfrm>
          <a:off x="0" y="0"/>
          <a:ext cx="0" cy="0"/>
          <a:chOff x="0" y="0"/>
          <a:chExt cx="0" cy="0"/>
        </a:xfrm>
      </p:grpSpPr>
      <p:sp>
        <p:nvSpPr>
          <p:cNvPr id="15" name="Rechthoek 14"/>
          <p:cNvSpPr/>
          <p:nvPr/>
        </p:nvSpPr>
        <p:spPr>
          <a:xfrm>
            <a:off x="1" y="0"/>
            <a:ext cx="4671138" cy="1416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dirty="0"/>
          </a:p>
        </p:txBody>
      </p:sp>
      <p:sp>
        <p:nvSpPr>
          <p:cNvPr id="2" name="Title 1"/>
          <p:cNvSpPr>
            <a:spLocks noGrp="1"/>
          </p:cNvSpPr>
          <p:nvPr>
            <p:ph type="title"/>
          </p:nvPr>
        </p:nvSpPr>
        <p:spPr>
          <a:xfrm>
            <a:off x="242647" y="1832654"/>
            <a:ext cx="2364247" cy="1144127"/>
          </a:xfrm>
          <a:prstGeom prst="rect">
            <a:avLst/>
          </a:prstGeom>
        </p:spPr>
        <p:txBody>
          <a:bodyPr anchor="b"/>
          <a:lstStyle>
            <a:lvl1pPr algn="l">
              <a:defRPr sz="2667" b="1"/>
            </a:lvl1pPr>
          </a:lstStyle>
          <a:p>
            <a:r>
              <a:rPr lang="nl-NL" smtClean="0"/>
              <a:t>Klik om de stijl te bewerken</a:t>
            </a:r>
            <a:endParaRPr lang="en-US" dirty="0"/>
          </a:p>
        </p:txBody>
      </p:sp>
      <p:sp>
        <p:nvSpPr>
          <p:cNvPr id="3" name="Content Placeholder 2"/>
          <p:cNvSpPr>
            <a:spLocks noGrp="1"/>
          </p:cNvSpPr>
          <p:nvPr>
            <p:ph idx="1"/>
          </p:nvPr>
        </p:nvSpPr>
        <p:spPr>
          <a:xfrm>
            <a:off x="2681289" y="1832653"/>
            <a:ext cx="3880060" cy="7384821"/>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42647" y="3184805"/>
            <a:ext cx="2356489" cy="6032671"/>
          </a:xfrm>
          <a:prstGeom prst="rect">
            <a:avLst/>
          </a:prstGeom>
        </p:spPr>
        <p:txBody>
          <a:bodyPr/>
          <a:lstStyle>
            <a:lvl1pPr marL="0" indent="0">
              <a:buNone/>
              <a:defRPr sz="1868"/>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2" indent="0">
              <a:buNone/>
              <a:defRPr sz="1200"/>
            </a:lvl7pPr>
            <a:lvl8pPr marL="4267307" indent="0">
              <a:buNone/>
              <a:defRPr sz="1200"/>
            </a:lvl8pPr>
            <a:lvl9pPr marL="4876922" indent="0">
              <a:buNone/>
              <a:defRPr sz="1200"/>
            </a:lvl9pPr>
          </a:lstStyle>
          <a:p>
            <a:pPr lvl="0"/>
            <a:r>
              <a:rPr lang="nl-NL" smtClean="0"/>
              <a:t>Klik om de modelstijlen te bewerken</a:t>
            </a:r>
          </a:p>
        </p:txBody>
      </p:sp>
      <p:sp>
        <p:nvSpPr>
          <p:cNvPr id="13" name="Tijdelijke aanduiding voor tekst 9"/>
          <p:cNvSpPr>
            <a:spLocks noGrp="1"/>
          </p:cNvSpPr>
          <p:nvPr>
            <p:ph type="body" sz="quarter" idx="13" hasCustomPrompt="1"/>
          </p:nvPr>
        </p:nvSpPr>
        <p:spPr>
          <a:xfrm>
            <a:off x="242889" y="792538"/>
            <a:ext cx="4427913" cy="520716"/>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
        <p:nvSpPr>
          <p:cNvPr id="16" name="Tijdelijke aanduiding voor tekst 15"/>
          <p:cNvSpPr>
            <a:spLocks noGrp="1"/>
          </p:cNvSpPr>
          <p:nvPr>
            <p:ph type="body" sz="quarter" idx="14" hasCustomPrompt="1"/>
          </p:nvPr>
        </p:nvSpPr>
        <p:spPr>
          <a:xfrm>
            <a:off x="242889" y="272482"/>
            <a:ext cx="4428250" cy="624069"/>
          </a:xfrm>
          <a:prstGeom prst="rect">
            <a:avLst/>
          </a:prstGeom>
        </p:spPr>
        <p:txBody>
          <a:bodyPr/>
          <a:lstStyle>
            <a:lvl1pPr marL="0" indent="0">
              <a:buNone/>
              <a:defRPr sz="3467" b="1" baseline="0">
                <a:solidFill>
                  <a:schemeClr val="bg1"/>
                </a:solidFill>
              </a:defRPr>
            </a:lvl1pPr>
          </a:lstStyle>
          <a:p>
            <a:pPr lvl="0"/>
            <a:r>
              <a:rPr lang="nl-BE" dirty="0" smtClean="0"/>
              <a:t>Klik om de titel te bewerken</a:t>
            </a:r>
            <a:endParaRPr lang="nl-BE" dirty="0"/>
          </a:p>
        </p:txBody>
      </p:sp>
      <p:sp>
        <p:nvSpPr>
          <p:cNvPr id="11" name="Tijdelijke aanduiding voor datum 10"/>
          <p:cNvSpPr>
            <a:spLocks noGrp="1"/>
          </p:cNvSpPr>
          <p:nvPr>
            <p:ph type="dt" sz="half" idx="15"/>
          </p:nvPr>
        </p:nvSpPr>
        <p:spPr>
          <a:xfrm>
            <a:off x="188642" y="9425504"/>
            <a:ext cx="864096" cy="527402"/>
          </a:xfrm>
          <a:prstGeom prst="rect">
            <a:avLst/>
          </a:prstGeom>
        </p:spPr>
        <p:txBody>
          <a:bodyPr/>
          <a:lstStyle/>
          <a:p>
            <a:endParaRPr lang="nl-BE" dirty="0"/>
          </a:p>
        </p:txBody>
      </p:sp>
      <p:sp>
        <p:nvSpPr>
          <p:cNvPr id="12" name="Tijdelijke aanduiding voor voettekst 11"/>
          <p:cNvSpPr>
            <a:spLocks noGrp="1"/>
          </p:cNvSpPr>
          <p:nvPr>
            <p:ph type="ftr" sz="quarter" idx="16"/>
          </p:nvPr>
        </p:nvSpPr>
        <p:spPr>
          <a:xfrm>
            <a:off x="242648" y="9425504"/>
            <a:ext cx="6318701" cy="527402"/>
          </a:xfrm>
          <a:prstGeom prst="rect">
            <a:avLst/>
          </a:prstGeom>
        </p:spPr>
        <p:txBody>
          <a:bodyPr/>
          <a:lstStyle/>
          <a:p>
            <a:r>
              <a:rPr lang="nl-BE" smtClean="0"/>
              <a:t>v2.22</a:t>
            </a:r>
            <a:endParaRPr lang="nl-BE" dirty="0"/>
          </a:p>
        </p:txBody>
      </p:sp>
      <p:sp>
        <p:nvSpPr>
          <p:cNvPr id="17" name="Tijdelijke aanduiding voor dianummer 16"/>
          <p:cNvSpPr>
            <a:spLocks noGrp="1"/>
          </p:cNvSpPr>
          <p:nvPr>
            <p:ph type="sldNum" sz="quarter" idx="17"/>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9963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Afbeelding met bijschrift">
    <p:spTree>
      <p:nvGrpSpPr>
        <p:cNvPr id="1" name=""/>
        <p:cNvGrpSpPr/>
        <p:nvPr/>
      </p:nvGrpSpPr>
      <p:grpSpPr>
        <a:xfrm>
          <a:off x="0" y="0"/>
          <a:ext cx="0" cy="0"/>
          <a:chOff x="0" y="0"/>
          <a:chExt cx="0" cy="0"/>
        </a:xfrm>
      </p:grpSpPr>
      <p:sp>
        <p:nvSpPr>
          <p:cNvPr id="16" name="Rechthoek 15"/>
          <p:cNvSpPr/>
          <p:nvPr/>
        </p:nvSpPr>
        <p:spPr>
          <a:xfrm>
            <a:off x="1" y="0"/>
            <a:ext cx="4671138" cy="1416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dirty="0"/>
          </a:p>
        </p:txBody>
      </p:sp>
      <p:sp>
        <p:nvSpPr>
          <p:cNvPr id="2" name="Title 1"/>
          <p:cNvSpPr>
            <a:spLocks noGrp="1"/>
          </p:cNvSpPr>
          <p:nvPr>
            <p:ph type="title"/>
          </p:nvPr>
        </p:nvSpPr>
        <p:spPr>
          <a:xfrm>
            <a:off x="1344216" y="6934200"/>
            <a:ext cx="4114800" cy="818622"/>
          </a:xfrm>
          <a:prstGeom prst="rect">
            <a:avLst/>
          </a:prstGeom>
        </p:spPr>
        <p:txBody>
          <a:bodyPr anchor="b"/>
          <a:lstStyle>
            <a:lvl1pPr algn="l">
              <a:defRPr sz="2667" b="1"/>
            </a:lvl1pPr>
          </a:lstStyle>
          <a:p>
            <a:r>
              <a:rPr lang="nl-NL" smtClean="0"/>
              <a:t>Klik om de stijl te bewerken</a:t>
            </a:r>
            <a:endParaRPr lang="en-US"/>
          </a:p>
        </p:txBody>
      </p:sp>
      <p:sp>
        <p:nvSpPr>
          <p:cNvPr id="3" name="Picture Placeholder 2"/>
          <p:cNvSpPr>
            <a:spLocks noGrp="1"/>
          </p:cNvSpPr>
          <p:nvPr>
            <p:ph type="pic" idx="1"/>
          </p:nvPr>
        </p:nvSpPr>
        <p:spPr>
          <a:xfrm>
            <a:off x="1344216" y="2248703"/>
            <a:ext cx="4114800" cy="4580020"/>
          </a:xfrm>
          <a:prstGeom prst="rect">
            <a:avLst/>
          </a:prstGeom>
        </p:spPr>
        <p:txBody>
          <a:bodyPr/>
          <a:lstStyle>
            <a:lvl1pPr marL="0" indent="0">
              <a:buNone/>
              <a:defRPr sz="4267"/>
            </a:lvl1pPr>
            <a:lvl2pPr marL="609616" indent="0">
              <a:buNone/>
              <a:defRPr sz="3733"/>
            </a:lvl2pPr>
            <a:lvl3pPr marL="1219230" indent="0">
              <a:buNone/>
              <a:defRPr sz="3200"/>
            </a:lvl3pPr>
            <a:lvl4pPr marL="1828846" indent="0">
              <a:buNone/>
              <a:defRPr sz="2667"/>
            </a:lvl4pPr>
            <a:lvl5pPr marL="2438461" indent="0">
              <a:buNone/>
              <a:defRPr sz="2667"/>
            </a:lvl5pPr>
            <a:lvl6pPr marL="3048076" indent="0">
              <a:buNone/>
              <a:defRPr sz="2667"/>
            </a:lvl6pPr>
            <a:lvl7pPr marL="3657692" indent="0">
              <a:buNone/>
              <a:defRPr sz="2667"/>
            </a:lvl7pPr>
            <a:lvl8pPr marL="4267307" indent="0">
              <a:buNone/>
              <a:defRPr sz="2667"/>
            </a:lvl8pPr>
            <a:lvl9pPr marL="4876922" indent="0">
              <a:buNone/>
              <a:defRPr sz="2667"/>
            </a:lvl9pPr>
          </a:lstStyle>
          <a:p>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1344216" y="7752822"/>
            <a:ext cx="4114800" cy="1162578"/>
          </a:xfrm>
          <a:prstGeom prst="rect">
            <a:avLst/>
          </a:prstGeom>
        </p:spPr>
        <p:txBody>
          <a:bodyPr/>
          <a:lstStyle>
            <a:lvl1pPr marL="0" indent="0">
              <a:buNone/>
              <a:defRPr sz="1868"/>
            </a:lvl1pPr>
            <a:lvl2pPr marL="609616" indent="0">
              <a:buNone/>
              <a:defRPr sz="1600"/>
            </a:lvl2pPr>
            <a:lvl3pPr marL="1219230" indent="0">
              <a:buNone/>
              <a:defRPr sz="1333"/>
            </a:lvl3pPr>
            <a:lvl4pPr marL="1828846" indent="0">
              <a:buNone/>
              <a:defRPr sz="1200"/>
            </a:lvl4pPr>
            <a:lvl5pPr marL="2438461" indent="0">
              <a:buNone/>
              <a:defRPr sz="1200"/>
            </a:lvl5pPr>
            <a:lvl6pPr marL="3048076" indent="0">
              <a:buNone/>
              <a:defRPr sz="1200"/>
            </a:lvl6pPr>
            <a:lvl7pPr marL="3657692" indent="0">
              <a:buNone/>
              <a:defRPr sz="1200"/>
            </a:lvl7pPr>
            <a:lvl8pPr marL="4267307" indent="0">
              <a:buNone/>
              <a:defRPr sz="1200"/>
            </a:lvl8pPr>
            <a:lvl9pPr marL="4876922" indent="0">
              <a:buNone/>
              <a:defRPr sz="1200"/>
            </a:lvl9pPr>
          </a:lstStyle>
          <a:p>
            <a:pPr lvl="0"/>
            <a:r>
              <a:rPr lang="nl-NL" smtClean="0"/>
              <a:t>Klik om de modelstijlen te bewerken</a:t>
            </a:r>
          </a:p>
        </p:txBody>
      </p:sp>
      <p:sp>
        <p:nvSpPr>
          <p:cNvPr id="13" name="Tijdelijke aanduiding voor tekst 9"/>
          <p:cNvSpPr>
            <a:spLocks noGrp="1"/>
          </p:cNvSpPr>
          <p:nvPr>
            <p:ph type="body" sz="quarter" idx="13" hasCustomPrompt="1"/>
          </p:nvPr>
        </p:nvSpPr>
        <p:spPr>
          <a:xfrm>
            <a:off x="242891"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
        <p:nvSpPr>
          <p:cNvPr id="14" name="Tijdelijke aanduiding voor tekst 15"/>
          <p:cNvSpPr>
            <a:spLocks noGrp="1"/>
          </p:cNvSpPr>
          <p:nvPr>
            <p:ph type="body" sz="quarter" idx="14" hasCustomPrompt="1"/>
          </p:nvPr>
        </p:nvSpPr>
        <p:spPr>
          <a:xfrm>
            <a:off x="242889" y="272481"/>
            <a:ext cx="4428250" cy="623281"/>
          </a:xfrm>
          <a:prstGeom prst="rect">
            <a:avLst/>
          </a:prstGeom>
        </p:spPr>
        <p:txBody>
          <a:bodyPr/>
          <a:lstStyle>
            <a:lvl1pPr marL="0" indent="0">
              <a:buNone/>
              <a:defRPr sz="3467" b="1" baseline="0">
                <a:solidFill>
                  <a:schemeClr val="bg1"/>
                </a:solidFill>
              </a:defRPr>
            </a:lvl1pPr>
          </a:lstStyle>
          <a:p>
            <a:pPr lvl="0"/>
            <a:r>
              <a:rPr lang="nl-BE" dirty="0" smtClean="0"/>
              <a:t>Klik om de titel te bewerken</a:t>
            </a:r>
            <a:endParaRPr lang="nl-BE" dirty="0"/>
          </a:p>
        </p:txBody>
      </p:sp>
      <p:cxnSp>
        <p:nvCxnSpPr>
          <p:cNvPr id="15" name="Rechte verbindingslijn 14"/>
          <p:cNvCxnSpPr/>
          <p:nvPr/>
        </p:nvCxnSpPr>
        <p:spPr>
          <a:xfrm>
            <a:off x="242649" y="9455099"/>
            <a:ext cx="63187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jdelijke aanduiding voor datum 4"/>
          <p:cNvSpPr>
            <a:spLocks noGrp="1"/>
          </p:cNvSpPr>
          <p:nvPr>
            <p:ph type="dt" sz="half" idx="15"/>
          </p:nvPr>
        </p:nvSpPr>
        <p:spPr>
          <a:xfrm>
            <a:off x="188642" y="9425504"/>
            <a:ext cx="864096" cy="527402"/>
          </a:xfrm>
          <a:prstGeom prst="rect">
            <a:avLst/>
          </a:prstGeom>
        </p:spPr>
        <p:txBody>
          <a:bodyPr/>
          <a:lstStyle/>
          <a:p>
            <a:endParaRPr lang="nl-BE" dirty="0"/>
          </a:p>
        </p:txBody>
      </p:sp>
      <p:sp>
        <p:nvSpPr>
          <p:cNvPr id="6" name="Tijdelijke aanduiding voor voettekst 5"/>
          <p:cNvSpPr>
            <a:spLocks noGrp="1"/>
          </p:cNvSpPr>
          <p:nvPr>
            <p:ph type="ftr" sz="quarter" idx="16"/>
          </p:nvPr>
        </p:nvSpPr>
        <p:spPr>
          <a:xfrm>
            <a:off x="242648" y="9425504"/>
            <a:ext cx="6318701" cy="527402"/>
          </a:xfrm>
          <a:prstGeom prst="rect">
            <a:avLst/>
          </a:prstGeom>
        </p:spPr>
        <p:txBody>
          <a:bodyPr/>
          <a:lstStyle/>
          <a:p>
            <a:r>
              <a:rPr lang="nl-BE" smtClean="0"/>
              <a:t>v2.22</a:t>
            </a:r>
            <a:endParaRPr lang="nl-BE" dirty="0"/>
          </a:p>
        </p:txBody>
      </p:sp>
      <p:sp>
        <p:nvSpPr>
          <p:cNvPr id="7" name="Tijdelijke aanduiding voor dianummer 6"/>
          <p:cNvSpPr>
            <a:spLocks noGrp="1"/>
          </p:cNvSpPr>
          <p:nvPr>
            <p:ph type="sldNum" sz="quarter" idx="17"/>
          </p:nvPr>
        </p:nvSpPr>
        <p:spPr>
          <a:xfrm>
            <a:off x="5015154" y="9425504"/>
            <a:ext cx="1600200" cy="527402"/>
          </a:xfrm>
          <a:prstGeom prst="rect">
            <a:avLst/>
          </a:prstGeom>
        </p:spPr>
        <p:txBody>
          <a:bodyPr/>
          <a:lstStyle/>
          <a:p>
            <a:fld id="{2F4FE07C-7EA5-46E7-9C9D-839547DBDDBD}" type="slidenum">
              <a:rPr lang="nl-BE" smtClean="0"/>
              <a:pPr/>
              <a:t>‹nr.›</a:t>
            </a:fld>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8934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el en grafiek">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88642" y="9425504"/>
            <a:ext cx="864096" cy="527402"/>
          </a:xfrm>
          <a:prstGeom prst="rect">
            <a:avLst/>
          </a:prstGeom>
        </p:spPr>
        <p:txBody>
          <a:bodyPr/>
          <a:lstStyle/>
          <a:p>
            <a:endParaRPr lang="nl-BE" dirty="0"/>
          </a:p>
        </p:txBody>
      </p:sp>
      <p:sp>
        <p:nvSpPr>
          <p:cNvPr id="5" name="Tijdelijke aanduiding voor voettekst 4"/>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6" name="Tijdelijke aanduiding voor dianummer 5"/>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
        <p:nvSpPr>
          <p:cNvPr id="7" name="Tijdelijke aanduiding voor tekst 15"/>
          <p:cNvSpPr>
            <a:spLocks noGrp="1"/>
          </p:cNvSpPr>
          <p:nvPr>
            <p:ph type="body" sz="quarter" idx="14" hasCustomPrompt="1"/>
          </p:nvPr>
        </p:nvSpPr>
        <p:spPr>
          <a:xfrm>
            <a:off x="242889" y="272481"/>
            <a:ext cx="4428250" cy="623281"/>
          </a:xfrm>
          <a:prstGeom prst="rect">
            <a:avLst/>
          </a:prstGeom>
        </p:spPr>
        <p:txBody>
          <a:bodyPr/>
          <a:lstStyle>
            <a:lvl1pPr marL="0" indent="0">
              <a:buNone/>
              <a:defRPr sz="3467" b="1" baseline="0">
                <a:solidFill>
                  <a:schemeClr val="bg1"/>
                </a:solidFill>
              </a:defRPr>
            </a:lvl1pPr>
          </a:lstStyle>
          <a:p>
            <a:pPr lvl="0"/>
            <a:r>
              <a:rPr lang="nl-BE" dirty="0" smtClean="0"/>
              <a:t>Klik om de titel te bewerken</a:t>
            </a:r>
            <a:endParaRPr lang="nl-BE" dirty="0"/>
          </a:p>
        </p:txBody>
      </p:sp>
      <p:sp>
        <p:nvSpPr>
          <p:cNvPr id="8" name="Tijdelijke aanduiding voor tekst 9"/>
          <p:cNvSpPr>
            <a:spLocks noGrp="1"/>
          </p:cNvSpPr>
          <p:nvPr>
            <p:ph type="body" sz="quarter" idx="13" hasCustomPrompt="1"/>
          </p:nvPr>
        </p:nvSpPr>
        <p:spPr>
          <a:xfrm>
            <a:off x="242891"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
        <p:nvSpPr>
          <p:cNvPr id="10" name="Tijdelijke aanduiding voor inhoud 2"/>
          <p:cNvSpPr>
            <a:spLocks noGrp="1"/>
          </p:cNvSpPr>
          <p:nvPr>
            <p:ph idx="1"/>
          </p:nvPr>
        </p:nvSpPr>
        <p:spPr>
          <a:xfrm>
            <a:off x="242647" y="1832653"/>
            <a:ext cx="6372708" cy="7488832"/>
          </a:xfrm>
          <a:prstGeom prst="rect">
            <a:avLst/>
          </a:prstGeom>
        </p:spPr>
        <p:txBody>
          <a:bodyPr/>
          <a:lstStyle>
            <a:lvl5pP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9654232"/>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el, tekst en inhou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242649" y="1832653"/>
            <a:ext cx="3093485" cy="7488832"/>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3450434" y="1832653"/>
            <a:ext cx="3110917" cy="7488832"/>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188642" y="9425504"/>
            <a:ext cx="864096" cy="527402"/>
          </a:xfrm>
          <a:prstGeom prst="rect">
            <a:avLst/>
          </a:prstGeom>
        </p:spPr>
        <p:txBody>
          <a:bodyPr/>
          <a:lstStyle/>
          <a:p>
            <a:endParaRPr lang="nl-BE" dirty="0"/>
          </a:p>
        </p:txBody>
      </p:sp>
      <p:sp>
        <p:nvSpPr>
          <p:cNvPr id="6" name="Tijdelijke aanduiding voor voettekst 5"/>
          <p:cNvSpPr>
            <a:spLocks noGrp="1"/>
          </p:cNvSpPr>
          <p:nvPr>
            <p:ph type="ftr" sz="quarter" idx="11"/>
          </p:nvPr>
        </p:nvSpPr>
        <p:spPr>
          <a:xfrm>
            <a:off x="242648" y="9425504"/>
            <a:ext cx="6318701" cy="527402"/>
          </a:xfrm>
          <a:prstGeom prst="rect">
            <a:avLst/>
          </a:prstGeom>
        </p:spPr>
        <p:txBody>
          <a:bodyPr/>
          <a:lstStyle/>
          <a:p>
            <a:r>
              <a:rPr lang="nl-BE" smtClean="0"/>
              <a:t>v2.22</a:t>
            </a:r>
            <a:endParaRPr lang="nl-BE" dirty="0"/>
          </a:p>
        </p:txBody>
      </p:sp>
      <p:sp>
        <p:nvSpPr>
          <p:cNvPr id="7" name="Tijdelijke aanduiding voor dianummer 6"/>
          <p:cNvSpPr>
            <a:spLocks noGrp="1"/>
          </p:cNvSpPr>
          <p:nvPr>
            <p:ph type="sldNum" sz="quarter" idx="12"/>
          </p:nvPr>
        </p:nvSpPr>
        <p:spPr>
          <a:xfrm>
            <a:off x="5015154" y="9425504"/>
            <a:ext cx="1600200" cy="527402"/>
          </a:xfrm>
          <a:prstGeom prst="rect">
            <a:avLst/>
          </a:prstGeom>
        </p:spPr>
        <p:txBody>
          <a:bodyPr/>
          <a:lstStyle/>
          <a:p>
            <a:fld id="{37A57512-617E-46D0-9BD8-6908E3A6542A}" type="slidenum">
              <a:rPr lang="nl-BE" smtClean="0"/>
              <a:pPr/>
              <a:t>‹nr.›</a:t>
            </a:fld>
            <a:endParaRPr lang="nl-BE" dirty="0"/>
          </a:p>
        </p:txBody>
      </p:sp>
      <p:sp>
        <p:nvSpPr>
          <p:cNvPr id="8" name="Tijdelijke aanduiding voor tekst 15"/>
          <p:cNvSpPr>
            <a:spLocks noGrp="1"/>
          </p:cNvSpPr>
          <p:nvPr>
            <p:ph type="body" sz="quarter" idx="14" hasCustomPrompt="1"/>
          </p:nvPr>
        </p:nvSpPr>
        <p:spPr>
          <a:xfrm>
            <a:off x="242889" y="272481"/>
            <a:ext cx="4428250" cy="623281"/>
          </a:xfrm>
          <a:prstGeom prst="rect">
            <a:avLst/>
          </a:prstGeom>
        </p:spPr>
        <p:txBody>
          <a:bodyPr/>
          <a:lstStyle>
            <a:lvl1pPr marL="0" indent="0">
              <a:buNone/>
              <a:defRPr sz="3467" b="1" baseline="0">
                <a:solidFill>
                  <a:schemeClr val="bg1"/>
                </a:solidFill>
              </a:defRPr>
            </a:lvl1pPr>
          </a:lstStyle>
          <a:p>
            <a:pPr lvl="0"/>
            <a:r>
              <a:rPr lang="nl-BE" dirty="0" smtClean="0"/>
              <a:t>Klik om de titel te bewerken</a:t>
            </a:r>
            <a:endParaRPr lang="nl-BE" dirty="0"/>
          </a:p>
        </p:txBody>
      </p:sp>
      <p:sp>
        <p:nvSpPr>
          <p:cNvPr id="9" name="Tijdelijke aanduiding voor tekst 9"/>
          <p:cNvSpPr>
            <a:spLocks noGrp="1"/>
          </p:cNvSpPr>
          <p:nvPr>
            <p:ph type="body" sz="quarter" idx="13" hasCustomPrompt="1"/>
          </p:nvPr>
        </p:nvSpPr>
        <p:spPr>
          <a:xfrm>
            <a:off x="242891" y="792539"/>
            <a:ext cx="4428250" cy="520058"/>
          </a:xfrm>
          <a:prstGeom prst="rect">
            <a:avLst/>
          </a:prstGeom>
        </p:spPr>
        <p:txBody>
          <a:bodyPr/>
          <a:lstStyle>
            <a:lvl1pPr marL="0" indent="0">
              <a:buNone/>
              <a:defRPr sz="2667" b="1" baseline="0">
                <a:solidFill>
                  <a:schemeClr val="bg1">
                    <a:lumMod val="85000"/>
                  </a:schemeClr>
                </a:solidFill>
                <a:latin typeface="+mn-lt"/>
              </a:defRPr>
            </a:lvl1pPr>
          </a:lstStyle>
          <a:p>
            <a:pPr lvl="0"/>
            <a:r>
              <a:rPr lang="nl-BE" dirty="0" smtClean="0"/>
              <a:t>Klik om de ondertitel te bewerken</a:t>
            </a: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0281908"/>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Tekstvak 8"/>
          <p:cNvSpPr txBox="1"/>
          <p:nvPr userDrawn="1"/>
        </p:nvSpPr>
        <p:spPr>
          <a:xfrm>
            <a:off x="242649" y="9417496"/>
            <a:ext cx="6318701" cy="369332"/>
          </a:xfrm>
          <a:prstGeom prst="rect">
            <a:avLst/>
          </a:prstGeom>
          <a:noFill/>
        </p:spPr>
        <p:txBody>
          <a:bodyPr wrap="square" rtlCol="0">
            <a:spAutoFit/>
          </a:bodyPr>
          <a:lstStyle/>
          <a:p>
            <a:pPr algn="ctr"/>
            <a:r>
              <a:rPr lang="nl-NL" sz="1800" b="1" dirty="0" err="1" smtClean="0">
                <a:solidFill>
                  <a:schemeClr val="tx2"/>
                </a:solidFill>
              </a:rPr>
              <a:t>www.ISOPROC.nl</a:t>
            </a:r>
            <a:endParaRPr lang="nl-BE" sz="1800" b="1" dirty="0">
              <a:solidFill>
                <a:schemeClr val="tx2"/>
              </a:solidFill>
            </a:endParaRPr>
          </a:p>
        </p:txBody>
      </p:sp>
      <p:pic>
        <p:nvPicPr>
          <p:cNvPr id="7" name="Afbeelding 6"/>
          <p:cNvPicPr>
            <a:picLocks noChangeAspect="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84573" y="128464"/>
            <a:ext cx="2844827" cy="792088"/>
          </a:xfrm>
          <a:prstGeom prst="rect">
            <a:avLst/>
          </a:prstGeom>
        </p:spPr>
      </p:pic>
      <p:cxnSp>
        <p:nvCxnSpPr>
          <p:cNvPr id="4" name="Rechte verbindingslijn 3"/>
          <p:cNvCxnSpPr/>
          <p:nvPr/>
        </p:nvCxnSpPr>
        <p:spPr>
          <a:xfrm>
            <a:off x="242649" y="9273480"/>
            <a:ext cx="63187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0" y="1"/>
            <a:ext cx="4365103" cy="992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dirty="0"/>
          </a:p>
        </p:txBody>
      </p:sp>
      <p:sp>
        <p:nvSpPr>
          <p:cNvPr id="2" name="Tekstvak 1"/>
          <p:cNvSpPr txBox="1"/>
          <p:nvPr userDrawn="1"/>
        </p:nvSpPr>
        <p:spPr>
          <a:xfrm>
            <a:off x="230514" y="9422652"/>
            <a:ext cx="1830334" cy="369332"/>
          </a:xfrm>
          <a:prstGeom prst="rect">
            <a:avLst/>
          </a:prstGeom>
          <a:noFill/>
        </p:spPr>
        <p:txBody>
          <a:bodyPr wrap="square" rtlCol="0">
            <a:spAutoFit/>
          </a:bodyPr>
          <a:lstStyle/>
          <a:p>
            <a:pPr algn="l"/>
            <a:r>
              <a:rPr lang="nl-NL" sz="1800" b="0" dirty="0" smtClean="0">
                <a:solidFill>
                  <a:schemeClr val="tx2"/>
                </a:solidFill>
              </a:rPr>
              <a:t>+31 43 8200 392</a:t>
            </a:r>
            <a:endParaRPr lang="nl-BE" sz="1800" b="0" dirty="0">
              <a:solidFill>
                <a:schemeClr val="tx2"/>
              </a:solidFill>
            </a:endParaRPr>
          </a:p>
        </p:txBody>
      </p:sp>
      <p:sp>
        <p:nvSpPr>
          <p:cNvPr id="8" name="Tekstvak 7"/>
          <p:cNvSpPr txBox="1"/>
          <p:nvPr userDrawn="1"/>
        </p:nvSpPr>
        <p:spPr>
          <a:xfrm>
            <a:off x="5877272" y="9422652"/>
            <a:ext cx="684078" cy="369332"/>
          </a:xfrm>
          <a:prstGeom prst="rect">
            <a:avLst/>
          </a:prstGeom>
          <a:noFill/>
        </p:spPr>
        <p:txBody>
          <a:bodyPr wrap="square" rtlCol="0">
            <a:spAutoFit/>
          </a:bodyPr>
          <a:lstStyle/>
          <a:p>
            <a:pPr algn="r"/>
            <a:fld id="{7B51F5CA-C222-427F-AFDC-DE7117E6D797}" type="slidenum">
              <a:rPr lang="nl-BE" sz="1800" b="0" smtClean="0">
                <a:solidFill>
                  <a:schemeClr val="tx2"/>
                </a:solidFill>
              </a:rPr>
              <a:pPr algn="r"/>
              <a:t>‹nr.›</a:t>
            </a:fld>
            <a:endParaRPr lang="nl-BE" sz="1800" b="0"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6494159"/>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spd="slow">
    <p:push dir="u"/>
  </p:transition>
  <p:timing>
    <p:tnLst>
      <p:par>
        <p:cTn id="1" dur="indefinite" restart="never" nodeType="tmRoot"/>
      </p:par>
    </p:tnLst>
  </p:timing>
  <p:hf sldNum="0" hdr="0" dt="0"/>
  <p:txStyles>
    <p:titleStyle>
      <a:lvl1pPr algn="l" defTabSz="1219230" rtl="0" eaLnBrk="1" latinLnBrk="0" hangingPunct="1">
        <a:spcBef>
          <a:spcPct val="0"/>
        </a:spcBef>
        <a:buNone/>
        <a:defRPr sz="4800" b="1" kern="1200">
          <a:solidFill>
            <a:schemeClr val="tx2"/>
          </a:solidFill>
          <a:latin typeface="+mj-lt"/>
          <a:ea typeface="+mj-ea"/>
          <a:cs typeface="+mj-cs"/>
        </a:defRPr>
      </a:lvl1pPr>
    </p:titleStyle>
    <p:bodyStyle>
      <a:lvl1pPr marL="457212" indent="-457212" algn="l" defTabSz="1219230" rtl="0" eaLnBrk="1" latinLnBrk="0" hangingPunct="1">
        <a:spcBef>
          <a:spcPct val="20000"/>
        </a:spcBef>
        <a:buClr>
          <a:schemeClr val="tx2"/>
        </a:buClr>
        <a:buFont typeface="Wingdings" pitchFamily="2" charset="2"/>
        <a:buChar char="§"/>
        <a:defRPr sz="4267" kern="1200">
          <a:solidFill>
            <a:schemeClr val="tx1"/>
          </a:solidFill>
          <a:latin typeface="+mn-lt"/>
          <a:ea typeface="+mn-ea"/>
          <a:cs typeface="+mn-cs"/>
        </a:defRPr>
      </a:lvl1pPr>
      <a:lvl2pPr marL="990626" indent="-381011" algn="l" defTabSz="1219230" rtl="0" eaLnBrk="1" latinLnBrk="0" hangingPunct="1">
        <a:spcBef>
          <a:spcPct val="20000"/>
        </a:spcBef>
        <a:buClr>
          <a:schemeClr val="bg2"/>
        </a:buClr>
        <a:buFont typeface="Wingdings" pitchFamily="2" charset="2"/>
        <a:buChar char="§"/>
        <a:defRPr sz="3733" kern="1200">
          <a:solidFill>
            <a:schemeClr val="tx1"/>
          </a:solidFill>
          <a:latin typeface="+mn-lt"/>
          <a:ea typeface="+mn-ea"/>
          <a:cs typeface="+mn-cs"/>
        </a:defRPr>
      </a:lvl2pPr>
      <a:lvl3pPr marL="1524038" indent="-304808" algn="l" defTabSz="1219230" rtl="0" eaLnBrk="1" latinLnBrk="0" hangingPunct="1">
        <a:spcBef>
          <a:spcPct val="20000"/>
        </a:spcBef>
        <a:buFont typeface="Wingdings" pitchFamily="2" charset="2"/>
        <a:buChar char="§"/>
        <a:defRPr sz="3200" kern="1200">
          <a:solidFill>
            <a:schemeClr val="tx1"/>
          </a:solidFill>
          <a:latin typeface="+mn-lt"/>
          <a:ea typeface="+mn-ea"/>
          <a:cs typeface="+mn-cs"/>
        </a:defRPr>
      </a:lvl3pPr>
      <a:lvl4pPr marL="2133654" indent="-304808" algn="l" defTabSz="1219230" rtl="0" eaLnBrk="1" latinLnBrk="0" hangingPunct="1">
        <a:spcBef>
          <a:spcPct val="20000"/>
        </a:spcBef>
        <a:buFont typeface="Wingdings" pitchFamily="2" charset="2"/>
        <a:buChar char="§"/>
        <a:defRPr sz="2667" kern="1200">
          <a:solidFill>
            <a:schemeClr val="tx1"/>
          </a:solidFill>
          <a:latin typeface="+mn-lt"/>
          <a:ea typeface="+mn-ea"/>
          <a:cs typeface="+mn-cs"/>
        </a:defRPr>
      </a:lvl4pPr>
      <a:lvl5pPr marL="2743269" indent="-304808" algn="l" defTabSz="1219230" rtl="0" eaLnBrk="1" latinLnBrk="0" hangingPunct="1">
        <a:spcBef>
          <a:spcPct val="20000"/>
        </a:spcBef>
        <a:buFont typeface="Wingdings" pitchFamily="2" charset="2"/>
        <a:buChar char="§"/>
        <a:defRPr sz="2667" kern="1200">
          <a:solidFill>
            <a:schemeClr val="tx1"/>
          </a:solidFill>
          <a:latin typeface="+mn-lt"/>
          <a:ea typeface="+mn-ea"/>
          <a:cs typeface="+mn-cs"/>
        </a:defRPr>
      </a:lvl5pPr>
      <a:lvl6pPr marL="3352884"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499"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114"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730" indent="-304808" algn="l" defTabSz="121923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BE"/>
      </a:defPPr>
      <a:lvl1pPr marL="0" algn="l" defTabSz="1219230" rtl="0" eaLnBrk="1" latinLnBrk="0" hangingPunct="1">
        <a:defRPr sz="2400" kern="1200">
          <a:solidFill>
            <a:schemeClr val="tx1"/>
          </a:solidFill>
          <a:latin typeface="+mn-lt"/>
          <a:ea typeface="+mn-ea"/>
          <a:cs typeface="+mn-cs"/>
        </a:defRPr>
      </a:lvl1pPr>
      <a:lvl2pPr marL="609616" algn="l" defTabSz="1219230" rtl="0" eaLnBrk="1" latinLnBrk="0" hangingPunct="1">
        <a:defRPr sz="2400" kern="1200">
          <a:solidFill>
            <a:schemeClr val="tx1"/>
          </a:solidFill>
          <a:latin typeface="+mn-lt"/>
          <a:ea typeface="+mn-ea"/>
          <a:cs typeface="+mn-cs"/>
        </a:defRPr>
      </a:lvl2pPr>
      <a:lvl3pPr marL="1219230" algn="l" defTabSz="1219230" rtl="0" eaLnBrk="1" latinLnBrk="0" hangingPunct="1">
        <a:defRPr sz="2400" kern="1200">
          <a:solidFill>
            <a:schemeClr val="tx1"/>
          </a:solidFill>
          <a:latin typeface="+mn-lt"/>
          <a:ea typeface="+mn-ea"/>
          <a:cs typeface="+mn-cs"/>
        </a:defRPr>
      </a:lvl3pPr>
      <a:lvl4pPr marL="1828846" algn="l" defTabSz="1219230" rtl="0" eaLnBrk="1" latinLnBrk="0" hangingPunct="1">
        <a:defRPr sz="2400" kern="1200">
          <a:solidFill>
            <a:schemeClr val="tx1"/>
          </a:solidFill>
          <a:latin typeface="+mn-lt"/>
          <a:ea typeface="+mn-ea"/>
          <a:cs typeface="+mn-cs"/>
        </a:defRPr>
      </a:lvl4pPr>
      <a:lvl5pPr marL="2438461" algn="l" defTabSz="1219230" rtl="0" eaLnBrk="1" latinLnBrk="0" hangingPunct="1">
        <a:defRPr sz="2400" kern="1200">
          <a:solidFill>
            <a:schemeClr val="tx1"/>
          </a:solidFill>
          <a:latin typeface="+mn-lt"/>
          <a:ea typeface="+mn-ea"/>
          <a:cs typeface="+mn-cs"/>
        </a:defRPr>
      </a:lvl5pPr>
      <a:lvl6pPr marL="3048076" algn="l" defTabSz="1219230" rtl="0" eaLnBrk="1" latinLnBrk="0" hangingPunct="1">
        <a:defRPr sz="2400" kern="1200">
          <a:solidFill>
            <a:schemeClr val="tx1"/>
          </a:solidFill>
          <a:latin typeface="+mn-lt"/>
          <a:ea typeface="+mn-ea"/>
          <a:cs typeface="+mn-cs"/>
        </a:defRPr>
      </a:lvl6pPr>
      <a:lvl7pPr marL="3657692" algn="l" defTabSz="1219230" rtl="0" eaLnBrk="1" latinLnBrk="0" hangingPunct="1">
        <a:defRPr sz="2400" kern="1200">
          <a:solidFill>
            <a:schemeClr val="tx1"/>
          </a:solidFill>
          <a:latin typeface="+mn-lt"/>
          <a:ea typeface="+mn-ea"/>
          <a:cs typeface="+mn-cs"/>
        </a:defRPr>
      </a:lvl7pPr>
      <a:lvl8pPr marL="4267307" algn="l" defTabSz="1219230" rtl="0" eaLnBrk="1" latinLnBrk="0" hangingPunct="1">
        <a:defRPr sz="2400" kern="1200">
          <a:solidFill>
            <a:schemeClr val="tx1"/>
          </a:solidFill>
          <a:latin typeface="+mn-lt"/>
          <a:ea typeface="+mn-ea"/>
          <a:cs typeface="+mn-cs"/>
        </a:defRPr>
      </a:lvl8pPr>
      <a:lvl9pPr marL="4876922" algn="l" defTabSz="12192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gif"/><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29000" y="54708"/>
            <a:ext cx="881396" cy="881396"/>
          </a:xfrm>
          <a:prstGeom prst="rect">
            <a:avLst/>
          </a:prstGeom>
        </p:spPr>
      </p:pic>
      <p:pic>
        <p:nvPicPr>
          <p:cNvPr id="2" name="Afbeelding 1"/>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4120" y="992560"/>
            <a:ext cx="727248" cy="864096"/>
          </a:xfrm>
          <a:prstGeom prst="rect">
            <a:avLst/>
          </a:prstGeom>
        </p:spPr>
      </p:pic>
      <p:sp>
        <p:nvSpPr>
          <p:cNvPr id="6" name="Titel 5"/>
          <p:cNvSpPr>
            <a:spLocks noGrp="1"/>
          </p:cNvSpPr>
          <p:nvPr>
            <p:ph type="title"/>
          </p:nvPr>
        </p:nvSpPr>
        <p:spPr>
          <a:xfrm>
            <a:off x="207346" y="-15552"/>
            <a:ext cx="3293662" cy="1058304"/>
          </a:xfrm>
        </p:spPr>
        <p:txBody>
          <a:bodyPr/>
          <a:lstStyle/>
          <a:p>
            <a:r>
              <a:rPr lang="nl-BE" sz="3000" dirty="0"/>
              <a:t>EXTOSEAL ENCORS</a:t>
            </a:r>
          </a:p>
        </p:txBody>
      </p:sp>
      <p:sp>
        <p:nvSpPr>
          <p:cNvPr id="25" name="Tekstvak 24"/>
          <p:cNvSpPr txBox="1"/>
          <p:nvPr/>
        </p:nvSpPr>
        <p:spPr>
          <a:xfrm>
            <a:off x="5120093" y="10311791"/>
            <a:ext cx="1585771" cy="307777"/>
          </a:xfrm>
          <a:prstGeom prst="rect">
            <a:avLst/>
          </a:prstGeom>
          <a:solidFill>
            <a:schemeClr val="tx2"/>
          </a:solidFill>
        </p:spPr>
        <p:txBody>
          <a:bodyPr wrap="square" rtlCol="0">
            <a:spAutoFit/>
          </a:bodyPr>
          <a:lstStyle/>
          <a:p>
            <a:r>
              <a:rPr lang="nl-BE" sz="1400" dirty="0" smtClean="0">
                <a:solidFill>
                  <a:schemeClr val="bg1"/>
                </a:solidFill>
              </a:rPr>
              <a:t>Goedkoper</a:t>
            </a:r>
            <a:endParaRPr lang="nl-BE" sz="1400" dirty="0">
              <a:solidFill>
                <a:schemeClr val="bg1"/>
              </a:solidFill>
            </a:endParaRPr>
          </a:p>
        </p:txBody>
      </p:sp>
      <p:sp>
        <p:nvSpPr>
          <p:cNvPr id="26" name="Tekstvak 25"/>
          <p:cNvSpPr txBox="1"/>
          <p:nvPr/>
        </p:nvSpPr>
        <p:spPr>
          <a:xfrm>
            <a:off x="5093615" y="10714757"/>
            <a:ext cx="1584176" cy="738664"/>
          </a:xfrm>
          <a:prstGeom prst="rect">
            <a:avLst/>
          </a:prstGeom>
          <a:solidFill>
            <a:schemeClr val="tx2"/>
          </a:solidFill>
        </p:spPr>
        <p:txBody>
          <a:bodyPr wrap="square" rtlCol="0">
            <a:spAutoFit/>
          </a:bodyPr>
          <a:lstStyle/>
          <a:p>
            <a:r>
              <a:rPr lang="nl-BE" sz="1400" dirty="0" smtClean="0">
                <a:solidFill>
                  <a:schemeClr val="bg1"/>
                </a:solidFill>
              </a:rPr>
              <a:t>Gegarandeerd lucht-, wind- en waterdicht</a:t>
            </a:r>
            <a:endParaRPr lang="nl-BE" sz="1400" dirty="0">
              <a:solidFill>
                <a:schemeClr val="bg1"/>
              </a:solidFill>
            </a:endParaRPr>
          </a:p>
        </p:txBody>
      </p:sp>
      <p:pic>
        <p:nvPicPr>
          <p:cNvPr id="12" name="Afbeelding 11"/>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1293" y="1297160"/>
            <a:ext cx="3942665" cy="7602591"/>
          </a:xfrm>
          <a:prstGeom prst="rect">
            <a:avLst/>
          </a:prstGeom>
        </p:spPr>
      </p:pic>
      <p:sp>
        <p:nvSpPr>
          <p:cNvPr id="7" name="Tekstvak 6"/>
          <p:cNvSpPr txBox="1"/>
          <p:nvPr/>
        </p:nvSpPr>
        <p:spPr>
          <a:xfrm>
            <a:off x="2681770" y="4951253"/>
            <a:ext cx="3996021" cy="3477875"/>
          </a:xfrm>
          <a:prstGeom prst="rect">
            <a:avLst/>
          </a:prstGeom>
          <a:solidFill>
            <a:schemeClr val="tx2"/>
          </a:solidFill>
          <a:ln>
            <a:noFill/>
          </a:ln>
        </p:spPr>
        <p:txBody>
          <a:bodyPr wrap="square" rtlCol="0">
            <a:spAutoFit/>
          </a:bodyPr>
          <a:lstStyle/>
          <a:p>
            <a:pPr marL="342900" indent="-342900">
              <a:buFont typeface="Wingdings" panose="05000000000000000000" pitchFamily="2" charset="2"/>
              <a:buChar char="ü"/>
            </a:pPr>
            <a:r>
              <a:rPr lang="nl-BE" sz="2000" dirty="0">
                <a:solidFill>
                  <a:schemeClr val="bg1"/>
                </a:solidFill>
              </a:rPr>
              <a:t>2</a:t>
            </a:r>
            <a:r>
              <a:rPr lang="nl-BE" sz="2000" dirty="0" smtClean="0">
                <a:solidFill>
                  <a:schemeClr val="bg1"/>
                </a:solidFill>
              </a:rPr>
              <a:t> x sneller geplaatst</a:t>
            </a:r>
          </a:p>
          <a:p>
            <a:pPr marL="342900" indent="-342900">
              <a:buFont typeface="Wingdings" panose="05000000000000000000" pitchFamily="2" charset="2"/>
              <a:buChar char="ü"/>
            </a:pPr>
            <a:r>
              <a:rPr lang="nl-BE" sz="2000" dirty="0">
                <a:solidFill>
                  <a:schemeClr val="bg1"/>
                </a:solidFill>
              </a:rPr>
              <a:t>f</a:t>
            </a:r>
            <a:r>
              <a:rPr lang="nl-BE" sz="2000" dirty="0" smtClean="0">
                <a:solidFill>
                  <a:schemeClr val="bg1"/>
                </a:solidFill>
              </a:rPr>
              <a:t>lexibel aanpasbaar aan ondergronden en hoeken</a:t>
            </a:r>
          </a:p>
          <a:p>
            <a:pPr marL="342900" indent="-342900">
              <a:buFont typeface="Wingdings" panose="05000000000000000000" pitchFamily="2" charset="2"/>
              <a:buChar char="ü"/>
            </a:pPr>
            <a:r>
              <a:rPr lang="nl-BE" sz="2000" dirty="0">
                <a:solidFill>
                  <a:schemeClr val="bg1"/>
                </a:solidFill>
              </a:rPr>
              <a:t>e</a:t>
            </a:r>
            <a:r>
              <a:rPr lang="nl-BE" sz="2000" dirty="0" smtClean="0">
                <a:solidFill>
                  <a:schemeClr val="bg1"/>
                </a:solidFill>
              </a:rPr>
              <a:t>xtreem hoge kleefkracht</a:t>
            </a:r>
          </a:p>
          <a:p>
            <a:pPr marL="342900" indent="-342900">
              <a:buFont typeface="Wingdings" panose="05000000000000000000" pitchFamily="2" charset="2"/>
              <a:buChar char="ü"/>
            </a:pPr>
            <a:endParaRPr lang="nl-BE" sz="2000" dirty="0" smtClean="0">
              <a:solidFill>
                <a:schemeClr val="bg1"/>
              </a:solidFill>
            </a:endParaRPr>
          </a:p>
          <a:p>
            <a:pPr marL="342900" indent="-342900">
              <a:buFont typeface="Wingdings" panose="05000000000000000000" pitchFamily="2" charset="2"/>
              <a:buChar char="ü"/>
            </a:pPr>
            <a:r>
              <a:rPr lang="nl-BE" sz="2000" dirty="0" smtClean="0">
                <a:solidFill>
                  <a:schemeClr val="bg1"/>
                </a:solidFill>
              </a:rPr>
              <a:t>geen geknoei met </a:t>
            </a:r>
            <a:r>
              <a:rPr lang="nl-BE" sz="2000" dirty="0">
                <a:solidFill>
                  <a:schemeClr val="bg1"/>
                </a:solidFill>
              </a:rPr>
              <a:t>lijm</a:t>
            </a:r>
          </a:p>
          <a:p>
            <a:pPr marL="342900" indent="-342900">
              <a:buFont typeface="Wingdings" panose="05000000000000000000" pitchFamily="2" charset="2"/>
              <a:buChar char="ü"/>
            </a:pPr>
            <a:endParaRPr lang="nl-BE" sz="2000" dirty="0">
              <a:solidFill>
                <a:schemeClr val="bg1"/>
              </a:solidFill>
            </a:endParaRPr>
          </a:p>
          <a:p>
            <a:pPr marL="342900" indent="-342900">
              <a:buFont typeface="Wingdings" panose="05000000000000000000" pitchFamily="2" charset="2"/>
              <a:buChar char="ü"/>
            </a:pPr>
            <a:r>
              <a:rPr lang="nl-BE" sz="2000" dirty="0" smtClean="0">
                <a:solidFill>
                  <a:schemeClr val="bg1"/>
                </a:solidFill>
              </a:rPr>
              <a:t>winddicht</a:t>
            </a:r>
            <a:endParaRPr lang="nl-BE" sz="2000" dirty="0">
              <a:solidFill>
                <a:schemeClr val="bg1"/>
              </a:solidFill>
            </a:endParaRPr>
          </a:p>
          <a:p>
            <a:pPr marL="342900" indent="-342900">
              <a:buFont typeface="Wingdings" panose="05000000000000000000" pitchFamily="2" charset="2"/>
              <a:buChar char="ü"/>
            </a:pPr>
            <a:r>
              <a:rPr lang="nl-BE" sz="2000" dirty="0" smtClean="0">
                <a:solidFill>
                  <a:schemeClr val="bg1"/>
                </a:solidFill>
              </a:rPr>
              <a:t>regendicht		gegarandeerd</a:t>
            </a:r>
            <a:endParaRPr lang="nl-BE" sz="2000" dirty="0">
              <a:solidFill>
                <a:schemeClr val="bg1"/>
              </a:solidFill>
            </a:endParaRPr>
          </a:p>
          <a:p>
            <a:pPr marL="342900" indent="-342900">
              <a:buFont typeface="Wingdings" panose="05000000000000000000" pitchFamily="2" charset="2"/>
              <a:buChar char="ü"/>
            </a:pPr>
            <a:r>
              <a:rPr lang="nl-BE" sz="2000" dirty="0" smtClean="0">
                <a:solidFill>
                  <a:schemeClr val="bg1"/>
                </a:solidFill>
              </a:rPr>
              <a:t>luchtdicht</a:t>
            </a:r>
          </a:p>
          <a:p>
            <a:pPr marL="342900" indent="-342900">
              <a:buFont typeface="Wingdings" panose="05000000000000000000" pitchFamily="2" charset="2"/>
              <a:buChar char="ü"/>
            </a:pPr>
            <a:endParaRPr lang="nl-BE" sz="2000" dirty="0">
              <a:solidFill>
                <a:schemeClr val="bg1"/>
              </a:solidFill>
            </a:endParaRPr>
          </a:p>
        </p:txBody>
      </p:sp>
      <p:sp>
        <p:nvSpPr>
          <p:cNvPr id="21" name="Tekstvak 20"/>
          <p:cNvSpPr txBox="1"/>
          <p:nvPr/>
        </p:nvSpPr>
        <p:spPr>
          <a:xfrm>
            <a:off x="2681770" y="2144688"/>
            <a:ext cx="4024094" cy="1138773"/>
          </a:xfrm>
          <a:prstGeom prst="rect">
            <a:avLst/>
          </a:prstGeom>
          <a:solidFill>
            <a:schemeClr val="tx2"/>
          </a:solidFill>
          <a:ln>
            <a:noFill/>
          </a:ln>
        </p:spPr>
        <p:txBody>
          <a:bodyPr wrap="square" rtlCol="0">
            <a:spAutoFit/>
          </a:bodyPr>
          <a:lstStyle/>
          <a:p>
            <a:r>
              <a:rPr lang="nl-BE" sz="3400" dirty="0" smtClean="0">
                <a:solidFill>
                  <a:schemeClr val="bg1"/>
                </a:solidFill>
              </a:rPr>
              <a:t>Zelfklevende wind- en regendichting</a:t>
            </a:r>
          </a:p>
        </p:txBody>
      </p:sp>
      <p:sp>
        <p:nvSpPr>
          <p:cNvPr id="22" name="Tekstvak 21"/>
          <p:cNvSpPr txBox="1"/>
          <p:nvPr/>
        </p:nvSpPr>
        <p:spPr>
          <a:xfrm>
            <a:off x="2681771" y="3563359"/>
            <a:ext cx="4025026" cy="769441"/>
          </a:xfrm>
          <a:prstGeom prst="rect">
            <a:avLst/>
          </a:prstGeom>
          <a:solidFill>
            <a:schemeClr val="bg1"/>
          </a:solidFill>
          <a:ln>
            <a:solidFill>
              <a:schemeClr val="tx2"/>
            </a:solidFill>
          </a:ln>
        </p:spPr>
        <p:txBody>
          <a:bodyPr wrap="square" rtlCol="0">
            <a:spAutoFit/>
          </a:bodyPr>
          <a:lstStyle/>
          <a:p>
            <a:r>
              <a:rPr lang="nl-BE" sz="2200" dirty="0" smtClean="0">
                <a:solidFill>
                  <a:schemeClr val="tx2"/>
                </a:solidFill>
              </a:rPr>
              <a:t>Beter en sneller dan bestaande oplossingen</a:t>
            </a:r>
            <a:endParaRPr lang="nl-BE" sz="2200" dirty="0">
              <a:solidFill>
                <a:schemeClr val="tx2"/>
              </a:solidFill>
            </a:endParaRPr>
          </a:p>
        </p:txBody>
      </p:sp>
      <p:sp>
        <p:nvSpPr>
          <p:cNvPr id="14" name="Rechteraccolade 13"/>
          <p:cNvSpPr/>
          <p:nvPr/>
        </p:nvSpPr>
        <p:spPr>
          <a:xfrm>
            <a:off x="4536690" y="7185248"/>
            <a:ext cx="254837" cy="86409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dirty="0"/>
          </a:p>
        </p:txBody>
      </p:sp>
      <p:sp>
        <p:nvSpPr>
          <p:cNvPr id="17" name="Tekstvak 16"/>
          <p:cNvSpPr txBox="1"/>
          <p:nvPr/>
        </p:nvSpPr>
        <p:spPr>
          <a:xfrm>
            <a:off x="5991412" y="537882"/>
            <a:ext cx="184666" cy="255608"/>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52861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Rechthoek 25"/>
          <p:cNvSpPr/>
          <p:nvPr/>
        </p:nvSpPr>
        <p:spPr>
          <a:xfrm>
            <a:off x="90714" y="9124022"/>
            <a:ext cx="6722662" cy="755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29000" y="54708"/>
            <a:ext cx="881396" cy="881396"/>
          </a:xfrm>
          <a:prstGeom prst="rect">
            <a:avLst/>
          </a:prstGeom>
        </p:spPr>
      </p:pic>
      <p:pic>
        <p:nvPicPr>
          <p:cNvPr id="2" name="Afbeelding 1"/>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39641" y="852398"/>
            <a:ext cx="727248" cy="864096"/>
          </a:xfrm>
          <a:prstGeom prst="rect">
            <a:avLst/>
          </a:prstGeom>
        </p:spPr>
      </p:pic>
      <p:sp>
        <p:nvSpPr>
          <p:cNvPr id="30" name="Titel 5"/>
          <p:cNvSpPr>
            <a:spLocks noGrp="1"/>
          </p:cNvSpPr>
          <p:nvPr>
            <p:ph type="title"/>
          </p:nvPr>
        </p:nvSpPr>
        <p:spPr>
          <a:xfrm>
            <a:off x="135338" y="171404"/>
            <a:ext cx="3077559" cy="725150"/>
          </a:xfrm>
        </p:spPr>
        <p:txBody>
          <a:bodyPr/>
          <a:lstStyle/>
          <a:p>
            <a:r>
              <a:rPr lang="nl-BE" sz="2200" dirty="0"/>
              <a:t>EXTOSEAL ENCORS</a:t>
            </a:r>
          </a:p>
        </p:txBody>
      </p:sp>
      <p:sp>
        <p:nvSpPr>
          <p:cNvPr id="8" name="Tijdelijke aanduiding voor tekst 7"/>
          <p:cNvSpPr>
            <a:spLocks noGrp="1"/>
          </p:cNvSpPr>
          <p:nvPr>
            <p:ph type="body" sz="quarter" idx="13"/>
          </p:nvPr>
        </p:nvSpPr>
        <p:spPr>
          <a:xfrm>
            <a:off x="135578" y="560512"/>
            <a:ext cx="3077398" cy="604292"/>
          </a:xfrm>
        </p:spPr>
        <p:txBody>
          <a:bodyPr/>
          <a:lstStyle/>
          <a:p>
            <a:r>
              <a:rPr lang="nl-BE" sz="1800" dirty="0" smtClean="0"/>
              <a:t>Toepassingen</a:t>
            </a:r>
            <a:endParaRPr lang="nl-BE" sz="1800" dirty="0"/>
          </a:p>
        </p:txBody>
      </p:sp>
      <p:pic>
        <p:nvPicPr>
          <p:cNvPr id="13" name="Afbeelding 12"/>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7159" y="1267740"/>
            <a:ext cx="2205962" cy="2941281"/>
          </a:xfrm>
          <a:prstGeom prst="rect">
            <a:avLst/>
          </a:prstGeom>
        </p:spPr>
      </p:pic>
      <p:sp>
        <p:nvSpPr>
          <p:cNvPr id="18" name="Title 1"/>
          <p:cNvSpPr txBox="1">
            <a:spLocks/>
          </p:cNvSpPr>
          <p:nvPr/>
        </p:nvSpPr>
        <p:spPr>
          <a:xfrm>
            <a:off x="2635045" y="1333856"/>
            <a:ext cx="4164921" cy="1949383"/>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r>
              <a:rPr lang="nl-BE" sz="1200" kern="0" dirty="0" smtClean="0">
                <a:solidFill>
                  <a:schemeClr val="tx1"/>
                </a:solidFill>
              </a:rPr>
              <a:t>Stap 1</a:t>
            </a:r>
            <a:r>
              <a:rPr lang="nl-BE" sz="1200" b="0" kern="0" dirty="0" smtClean="0">
                <a:solidFill>
                  <a:schemeClr val="tx1"/>
                </a:solidFill>
              </a:rPr>
              <a:t>: ondergrond controleren en indien</a:t>
            </a:r>
          </a:p>
          <a:p>
            <a:r>
              <a:rPr lang="nl-BE" sz="1200" b="0" kern="0" dirty="0" smtClean="0">
                <a:solidFill>
                  <a:schemeClr val="tx1"/>
                </a:solidFill>
              </a:rPr>
              <a:t>nodig ontvetten of schoonmaken. Zie pagina 4</a:t>
            </a:r>
          </a:p>
          <a:p>
            <a:endParaRPr lang="nl-BE" sz="1200" b="0" kern="0" dirty="0" smtClean="0">
              <a:solidFill>
                <a:schemeClr val="tx1"/>
              </a:solidFill>
            </a:endParaRPr>
          </a:p>
          <a:p>
            <a:r>
              <a:rPr lang="nl-BE" sz="1200" kern="0" dirty="0" smtClean="0">
                <a:solidFill>
                  <a:schemeClr val="tx1"/>
                </a:solidFill>
              </a:rPr>
              <a:t>Stap </a:t>
            </a:r>
            <a:r>
              <a:rPr lang="nl-BE" sz="1200" kern="0" dirty="0">
                <a:solidFill>
                  <a:schemeClr val="tx1"/>
                </a:solidFill>
              </a:rPr>
              <a:t>2</a:t>
            </a:r>
            <a:r>
              <a:rPr lang="nl-BE" sz="1200" kern="0" dirty="0" smtClean="0">
                <a:solidFill>
                  <a:schemeClr val="tx1"/>
                </a:solidFill>
              </a:rPr>
              <a:t>: </a:t>
            </a:r>
            <a:r>
              <a:rPr lang="nl-BE" sz="1200" kern="0" dirty="0">
                <a:solidFill>
                  <a:schemeClr val="tx1"/>
                </a:solidFill>
              </a:rPr>
              <a:t>m</a:t>
            </a:r>
            <a:r>
              <a:rPr lang="nl-BE" sz="1200" kern="0" dirty="0" smtClean="0">
                <a:solidFill>
                  <a:schemeClr val="tx1"/>
                </a:solidFill>
              </a:rPr>
              <a:t>ontage raam</a:t>
            </a:r>
          </a:p>
          <a:p>
            <a:endParaRPr lang="nl-BE" sz="1200" kern="0" dirty="0" smtClean="0">
              <a:solidFill>
                <a:schemeClr val="tx1"/>
              </a:solidFill>
            </a:endParaRPr>
          </a:p>
          <a:p>
            <a:r>
              <a:rPr lang="nl-BE" sz="1200" kern="0" dirty="0" smtClean="0">
                <a:solidFill>
                  <a:schemeClr val="tx1"/>
                </a:solidFill>
              </a:rPr>
              <a:t>Stap 3:</a:t>
            </a:r>
            <a:r>
              <a:rPr lang="nl-BE" sz="1200" kern="0" dirty="0" smtClean="0">
                <a:solidFill>
                  <a:schemeClr val="tx1"/>
                </a:solidFill>
              </a:rPr>
              <a:t> tapen </a:t>
            </a:r>
            <a:r>
              <a:rPr lang="nl-BE" sz="1200" kern="0" dirty="0" smtClean="0">
                <a:solidFill>
                  <a:schemeClr val="tx1"/>
                </a:solidFill>
              </a:rPr>
              <a:t>EXTOSEAL op het raam</a:t>
            </a:r>
            <a:endParaRPr lang="nl-BE" sz="1200" b="0" kern="0" dirty="0" smtClean="0">
              <a:solidFill>
                <a:schemeClr val="tx1"/>
              </a:solidFill>
            </a:endParaRPr>
          </a:p>
          <a:p>
            <a:pPr marL="285750" indent="-285750">
              <a:buClr>
                <a:schemeClr val="tx2"/>
              </a:buClr>
              <a:buFont typeface="Wingdings" panose="05000000000000000000" pitchFamily="2" charset="2"/>
              <a:buChar char="ü"/>
            </a:pPr>
            <a:r>
              <a:rPr lang="nl-BE" sz="1200" b="0" kern="0" dirty="0" smtClean="0">
                <a:solidFill>
                  <a:schemeClr val="tx1"/>
                </a:solidFill>
              </a:rPr>
              <a:t>3 </a:t>
            </a:r>
            <a:r>
              <a:rPr lang="nl-BE" sz="1200" b="0" kern="0" dirty="0">
                <a:solidFill>
                  <a:schemeClr val="tx1"/>
                </a:solidFill>
              </a:rPr>
              <a:t> </a:t>
            </a:r>
            <a:r>
              <a:rPr lang="nl-BE" sz="1200" b="0" kern="0" dirty="0" smtClean="0">
                <a:solidFill>
                  <a:schemeClr val="tx1"/>
                </a:solidFill>
              </a:rPr>
              <a:t>kleefstroken maken plaatsing gemakkelijk</a:t>
            </a:r>
          </a:p>
          <a:p>
            <a:pPr marL="285750" indent="-285750">
              <a:buClr>
                <a:schemeClr val="tx2"/>
              </a:buClr>
              <a:buFont typeface="Wingdings" panose="05000000000000000000" pitchFamily="2" charset="2"/>
              <a:buChar char="ü"/>
            </a:pPr>
            <a:r>
              <a:rPr lang="nl-BE" sz="1200" b="0" kern="0" dirty="0">
                <a:solidFill>
                  <a:schemeClr val="tx1"/>
                </a:solidFill>
              </a:rPr>
              <a:t>g</a:t>
            </a:r>
            <a:r>
              <a:rPr lang="nl-BE" sz="1200" b="0" kern="0" dirty="0" smtClean="0">
                <a:solidFill>
                  <a:schemeClr val="tx1"/>
                </a:solidFill>
              </a:rPr>
              <a:t>een extra mechanische bevestiging nodig</a:t>
            </a:r>
          </a:p>
          <a:p>
            <a:pPr marL="285750" indent="-285750">
              <a:buClr>
                <a:schemeClr val="tx2"/>
              </a:buClr>
              <a:buFont typeface="Wingdings" panose="05000000000000000000" pitchFamily="2" charset="2"/>
              <a:buChar char="ü"/>
            </a:pPr>
            <a:r>
              <a:rPr lang="nl-BE" sz="1200" b="0" kern="0" dirty="0">
                <a:solidFill>
                  <a:schemeClr val="tx1"/>
                </a:solidFill>
              </a:rPr>
              <a:t>g</a:t>
            </a:r>
            <a:r>
              <a:rPr lang="nl-BE" sz="1200" b="0" kern="0" dirty="0" smtClean="0">
                <a:solidFill>
                  <a:schemeClr val="tx1"/>
                </a:solidFill>
              </a:rPr>
              <a:t>een lijm nodig</a:t>
            </a:r>
            <a:endParaRPr lang="nl-BE" sz="1200" b="0" kern="0" dirty="0">
              <a:solidFill>
                <a:schemeClr val="tx1"/>
              </a:solidFill>
            </a:endParaRPr>
          </a:p>
          <a:p>
            <a:pPr marL="285750" indent="-285750">
              <a:buClr>
                <a:schemeClr val="tx2"/>
              </a:buClr>
              <a:buFont typeface="Wingdings" panose="05000000000000000000" pitchFamily="2" charset="2"/>
              <a:buChar char="ü"/>
            </a:pPr>
            <a:r>
              <a:rPr lang="nl-BE" sz="1200" b="0" kern="0" dirty="0">
                <a:solidFill>
                  <a:schemeClr val="tx1"/>
                </a:solidFill>
              </a:rPr>
              <a:t>p</a:t>
            </a:r>
            <a:r>
              <a:rPr lang="nl-BE" sz="1200" b="0" kern="0" dirty="0" smtClean="0">
                <a:solidFill>
                  <a:schemeClr val="tx1"/>
                </a:solidFill>
              </a:rPr>
              <a:t>ast zich aan de vorm van het profiel aan</a:t>
            </a:r>
          </a:p>
          <a:p>
            <a:pPr marL="285750" indent="-285750">
              <a:buClr>
                <a:schemeClr val="tx2"/>
              </a:buClr>
              <a:buFont typeface="Wingdings" panose="05000000000000000000" pitchFamily="2" charset="2"/>
              <a:buChar char="ü"/>
            </a:pPr>
            <a:r>
              <a:rPr lang="nl-BE" sz="1200" b="0" kern="0" dirty="0" smtClean="0">
                <a:solidFill>
                  <a:schemeClr val="tx1"/>
                </a:solidFill>
              </a:rPr>
              <a:t>dicht luchtlekken op het profiel</a:t>
            </a:r>
          </a:p>
          <a:p>
            <a:pPr marL="285750" indent="-285750">
              <a:buFont typeface="Wingdings" panose="05000000000000000000" pitchFamily="2" charset="2"/>
              <a:buChar char="ü"/>
            </a:pPr>
            <a:endParaRPr lang="nl-BE" sz="1200" b="0" kern="0" dirty="0" smtClean="0">
              <a:solidFill>
                <a:schemeClr val="tx1"/>
              </a:solidFill>
            </a:endParaRPr>
          </a:p>
          <a:p>
            <a:pPr algn="ctr"/>
            <a:endParaRPr lang="nl-BE" sz="1400" b="0" kern="0" dirty="0" smtClean="0">
              <a:solidFill>
                <a:schemeClr val="tx1"/>
              </a:solidFill>
            </a:endParaRPr>
          </a:p>
        </p:txBody>
      </p:sp>
      <p:sp>
        <p:nvSpPr>
          <p:cNvPr id="15" name="Title 1"/>
          <p:cNvSpPr txBox="1">
            <a:spLocks/>
          </p:cNvSpPr>
          <p:nvPr/>
        </p:nvSpPr>
        <p:spPr>
          <a:xfrm>
            <a:off x="2670585" y="3590364"/>
            <a:ext cx="3641195" cy="1526783"/>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r>
              <a:rPr lang="nl-BE" sz="1200" kern="0" dirty="0" smtClean="0">
                <a:solidFill>
                  <a:schemeClr val="tx1"/>
                </a:solidFill>
              </a:rPr>
              <a:t>Stap 4:</a:t>
            </a:r>
            <a:r>
              <a:rPr lang="nl-BE" sz="1200" kern="0" dirty="0" smtClean="0">
                <a:solidFill>
                  <a:schemeClr val="tx1"/>
                </a:solidFill>
              </a:rPr>
              <a:t> tapen </a:t>
            </a:r>
            <a:r>
              <a:rPr lang="nl-BE" sz="1200" kern="0" dirty="0">
                <a:solidFill>
                  <a:schemeClr val="tx1"/>
                </a:solidFill>
              </a:rPr>
              <a:t>op de wand</a:t>
            </a:r>
          </a:p>
          <a:p>
            <a:pPr marL="285750" indent="-285750">
              <a:buClr>
                <a:schemeClr val="tx2"/>
              </a:buClr>
              <a:buFont typeface="Wingdings" panose="05000000000000000000" pitchFamily="2" charset="2"/>
              <a:buChar char="ü"/>
            </a:pPr>
            <a:r>
              <a:rPr lang="nl-BE" sz="1200" b="0" kern="0" dirty="0" smtClean="0">
                <a:solidFill>
                  <a:schemeClr val="tx1"/>
                </a:solidFill>
              </a:rPr>
              <a:t>3 kleefstroken </a:t>
            </a:r>
            <a:r>
              <a:rPr lang="nl-BE" sz="1200" b="0" kern="0" dirty="0" smtClean="0">
                <a:solidFill>
                  <a:schemeClr val="tx1"/>
                </a:solidFill>
                <a:sym typeface="Wingdings" panose="05000000000000000000" pitchFamily="2" charset="2"/>
              </a:rPr>
              <a:t> eenvoudige plaatsing</a:t>
            </a:r>
            <a:endParaRPr lang="nl-BE" sz="1200" b="0" kern="0" dirty="0" smtClean="0">
              <a:solidFill>
                <a:schemeClr val="tx1"/>
              </a:solidFill>
            </a:endParaRPr>
          </a:p>
          <a:p>
            <a:pPr marL="285750" indent="-285750">
              <a:buClr>
                <a:schemeClr val="tx2"/>
              </a:buClr>
              <a:buFont typeface="Wingdings" panose="05000000000000000000" pitchFamily="2" charset="2"/>
              <a:buChar char="ü"/>
            </a:pPr>
            <a:r>
              <a:rPr lang="nl-BE" sz="1200" b="0" kern="0" dirty="0" smtClean="0">
                <a:solidFill>
                  <a:schemeClr val="tx1"/>
                </a:solidFill>
              </a:rPr>
              <a:t>extreme kleefkracht</a:t>
            </a:r>
          </a:p>
          <a:p>
            <a:pPr marL="285750" indent="-285750">
              <a:buClr>
                <a:schemeClr val="tx2"/>
              </a:buClr>
              <a:buFont typeface="Wingdings" panose="05000000000000000000" pitchFamily="2" charset="2"/>
              <a:buChar char="ü"/>
            </a:pPr>
            <a:r>
              <a:rPr lang="nl-BE" sz="1200" b="0" kern="0" dirty="0" smtClean="0">
                <a:solidFill>
                  <a:schemeClr val="tx1"/>
                </a:solidFill>
              </a:rPr>
              <a:t>hypersoepel en elastisch</a:t>
            </a:r>
          </a:p>
          <a:p>
            <a:pPr>
              <a:buClr>
                <a:schemeClr val="tx2"/>
              </a:buClr>
            </a:pPr>
            <a:endParaRPr lang="nl-BE" sz="1200" b="0" kern="0" dirty="0">
              <a:solidFill>
                <a:schemeClr val="tx1"/>
              </a:solidFill>
            </a:endParaRPr>
          </a:p>
          <a:p>
            <a:pPr>
              <a:buClr>
                <a:schemeClr val="tx2"/>
              </a:buClr>
            </a:pPr>
            <a:r>
              <a:rPr lang="nl-BE" sz="1200" b="0" kern="0" dirty="0" smtClean="0">
                <a:solidFill>
                  <a:schemeClr val="tx1"/>
                </a:solidFill>
              </a:rPr>
              <a:t>! Volgorde van plaatsing: begin met de aansluiting van de onderregel, daarna de stijlen en tenslotte de bovenregel.</a:t>
            </a:r>
          </a:p>
          <a:p>
            <a:pPr marL="285750" indent="-285750">
              <a:buFont typeface="Wingdings" panose="05000000000000000000" pitchFamily="2" charset="2"/>
              <a:buChar char="ü"/>
            </a:pPr>
            <a:endParaRPr lang="nl-BE" sz="1400" b="0" kern="0" dirty="0">
              <a:solidFill>
                <a:schemeClr val="tx1"/>
              </a:solidFill>
            </a:endParaRPr>
          </a:p>
          <a:p>
            <a:pPr marL="285750" indent="-285750">
              <a:buFont typeface="Wingdings" panose="05000000000000000000" pitchFamily="2" charset="2"/>
              <a:buChar char="ü"/>
            </a:pPr>
            <a:endParaRPr lang="nl-BE" sz="1400" b="0" kern="0" dirty="0" smtClean="0">
              <a:solidFill>
                <a:schemeClr val="tx1"/>
              </a:solidFill>
            </a:endParaRPr>
          </a:p>
          <a:p>
            <a:pPr marL="285750" indent="-285750">
              <a:buFont typeface="Wingdings" panose="05000000000000000000" pitchFamily="2" charset="2"/>
              <a:buChar char="ü"/>
            </a:pPr>
            <a:endParaRPr lang="nl-BE" sz="1400" b="0" kern="0" dirty="0" smtClean="0">
              <a:solidFill>
                <a:schemeClr val="tx1"/>
              </a:solidFill>
            </a:endParaRPr>
          </a:p>
          <a:p>
            <a:pPr algn="ctr"/>
            <a:endParaRPr lang="nl-BE" sz="1400" b="0" kern="0" dirty="0" smtClean="0">
              <a:solidFill>
                <a:schemeClr val="tx1"/>
              </a:solidFill>
            </a:endParaRPr>
          </a:p>
        </p:txBody>
      </p:sp>
      <p:sp>
        <p:nvSpPr>
          <p:cNvPr id="19" name="Title 1"/>
          <p:cNvSpPr txBox="1">
            <a:spLocks/>
          </p:cNvSpPr>
          <p:nvPr/>
        </p:nvSpPr>
        <p:spPr>
          <a:xfrm>
            <a:off x="2665304" y="5219913"/>
            <a:ext cx="3789040" cy="914813"/>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r>
              <a:rPr lang="nl-BE" sz="1200" kern="0" dirty="0" smtClean="0">
                <a:solidFill>
                  <a:schemeClr val="tx1"/>
                </a:solidFill>
              </a:rPr>
              <a:t>Stap 5: overlappen ijzers en hoeken</a:t>
            </a:r>
          </a:p>
          <a:p>
            <a:pPr marL="285750" indent="-285750">
              <a:buClr>
                <a:schemeClr val="tx2"/>
              </a:buClr>
              <a:buFont typeface="Wingdings" panose="05000000000000000000" pitchFamily="2" charset="2"/>
              <a:buChar char="ü"/>
            </a:pPr>
            <a:r>
              <a:rPr lang="nl-BE" sz="1200" b="0" kern="0" dirty="0">
                <a:solidFill>
                  <a:schemeClr val="tx1"/>
                </a:solidFill>
              </a:rPr>
              <a:t>o</a:t>
            </a:r>
            <a:r>
              <a:rPr lang="nl-BE" sz="1200" b="0" kern="0" dirty="0" smtClean="0">
                <a:solidFill>
                  <a:schemeClr val="tx1"/>
                </a:solidFill>
              </a:rPr>
              <a:t>verkleefbaar</a:t>
            </a:r>
          </a:p>
          <a:p>
            <a:pPr marL="285750" indent="-285750">
              <a:buClr>
                <a:schemeClr val="tx2"/>
              </a:buClr>
              <a:buFont typeface="Wingdings" panose="05000000000000000000" pitchFamily="2" charset="2"/>
              <a:buChar char="ü"/>
            </a:pPr>
            <a:r>
              <a:rPr lang="nl-BE" sz="1200" b="0" kern="0" dirty="0" smtClean="0">
                <a:solidFill>
                  <a:schemeClr val="tx1"/>
                </a:solidFill>
              </a:rPr>
              <a:t>volgt perfect de vorm van de ondergrond</a:t>
            </a:r>
          </a:p>
          <a:p>
            <a:pPr marL="285750" indent="-285750">
              <a:buClr>
                <a:schemeClr val="tx2"/>
              </a:buClr>
              <a:buFont typeface="Wingdings" panose="05000000000000000000" pitchFamily="2" charset="2"/>
              <a:buChar char="ü"/>
            </a:pPr>
            <a:r>
              <a:rPr lang="nl-BE" sz="1200" b="0" kern="0" dirty="0" smtClean="0">
                <a:solidFill>
                  <a:schemeClr val="tx1"/>
                </a:solidFill>
              </a:rPr>
              <a:t>verkrijgbaar in 10, 15, 20 of 30 cm</a:t>
            </a:r>
          </a:p>
          <a:p>
            <a:pPr algn="ctr"/>
            <a:endParaRPr lang="nl-BE" sz="1400" b="0" kern="0" dirty="0" smtClean="0">
              <a:solidFill>
                <a:schemeClr val="tx1"/>
              </a:solidFill>
            </a:endParaRPr>
          </a:p>
        </p:txBody>
      </p:sp>
      <p:sp>
        <p:nvSpPr>
          <p:cNvPr id="25" name="Title 1"/>
          <p:cNvSpPr txBox="1">
            <a:spLocks/>
          </p:cNvSpPr>
          <p:nvPr/>
        </p:nvSpPr>
        <p:spPr>
          <a:xfrm>
            <a:off x="2635045" y="6152304"/>
            <a:ext cx="3789040" cy="1288999"/>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r>
              <a:rPr lang="nl-BE" sz="1400" kern="0" dirty="0" smtClean="0">
                <a:solidFill>
                  <a:schemeClr val="tx1"/>
                </a:solidFill>
              </a:rPr>
              <a:t>Eindresultaat</a:t>
            </a:r>
          </a:p>
          <a:p>
            <a:pPr marL="285750" indent="-285750">
              <a:buClr>
                <a:schemeClr val="tx2"/>
              </a:buClr>
              <a:buFont typeface="Wingdings" panose="05000000000000000000" pitchFamily="2" charset="2"/>
              <a:buChar char="ü"/>
            </a:pPr>
            <a:r>
              <a:rPr lang="nl-BE" sz="1200" b="0" kern="0" dirty="0" smtClean="0">
                <a:solidFill>
                  <a:schemeClr val="tx1"/>
                </a:solidFill>
              </a:rPr>
              <a:t>tijdwinst </a:t>
            </a:r>
            <a:r>
              <a:rPr lang="nl-BE" sz="1200" b="0" kern="0" dirty="0">
                <a:solidFill>
                  <a:schemeClr val="tx1"/>
                </a:solidFill>
              </a:rPr>
              <a:t>en betere kwaliteit</a:t>
            </a:r>
          </a:p>
          <a:p>
            <a:pPr marL="285750" indent="-285750">
              <a:buClr>
                <a:schemeClr val="tx2"/>
              </a:buClr>
              <a:buFont typeface="Wingdings" panose="05000000000000000000" pitchFamily="2" charset="2"/>
              <a:buChar char="ü"/>
            </a:pPr>
            <a:r>
              <a:rPr lang="nl-BE" sz="1200" b="0" kern="0" dirty="0" smtClean="0">
                <a:solidFill>
                  <a:schemeClr val="tx1"/>
                </a:solidFill>
              </a:rPr>
              <a:t>perfect water-, wind- </a:t>
            </a:r>
            <a:r>
              <a:rPr lang="nl-BE" sz="1200" b="0" kern="0" dirty="0">
                <a:solidFill>
                  <a:schemeClr val="tx1"/>
                </a:solidFill>
              </a:rPr>
              <a:t>en </a:t>
            </a:r>
            <a:r>
              <a:rPr lang="nl-BE" sz="1200" b="0" kern="0" dirty="0" smtClean="0">
                <a:solidFill>
                  <a:schemeClr val="tx1"/>
                </a:solidFill>
              </a:rPr>
              <a:t>luchtdicht</a:t>
            </a:r>
          </a:p>
          <a:p>
            <a:pPr marL="285750" indent="-285750">
              <a:buClr>
                <a:schemeClr val="tx2"/>
              </a:buClr>
              <a:buFont typeface="Wingdings" panose="05000000000000000000" pitchFamily="2" charset="2"/>
              <a:buChar char="ü"/>
            </a:pPr>
            <a:r>
              <a:rPr lang="nl-BE" sz="1200" b="0" kern="0" dirty="0" smtClean="0">
                <a:solidFill>
                  <a:schemeClr val="tx1"/>
                </a:solidFill>
              </a:rPr>
              <a:t>geen belemmering voor het plaatsen van de isolatie door de perfecte aansluiting</a:t>
            </a:r>
          </a:p>
          <a:p>
            <a:pPr marL="285750" indent="-285750">
              <a:buClr>
                <a:schemeClr val="tx2"/>
              </a:buClr>
              <a:buFont typeface="Wingdings" panose="05000000000000000000" pitchFamily="2" charset="2"/>
              <a:buChar char="ü"/>
            </a:pPr>
            <a:r>
              <a:rPr lang="nl-BE" sz="1200" b="0" kern="0" dirty="0" smtClean="0">
                <a:solidFill>
                  <a:schemeClr val="tx1"/>
                </a:solidFill>
              </a:rPr>
              <a:t>blijft waterdicht na nageldoorboring</a:t>
            </a:r>
          </a:p>
          <a:p>
            <a:pPr marL="285750" indent="-285750">
              <a:buClr>
                <a:schemeClr val="tx2"/>
              </a:buClr>
              <a:buFont typeface="Wingdings" panose="05000000000000000000" pitchFamily="2" charset="2"/>
              <a:buChar char="ü"/>
            </a:pPr>
            <a:endParaRPr lang="nl-BE" sz="1400" b="0" kern="0" dirty="0" smtClean="0">
              <a:solidFill>
                <a:schemeClr val="tx1"/>
              </a:solidFill>
            </a:endParaRPr>
          </a:p>
        </p:txBody>
      </p:sp>
      <p:pic>
        <p:nvPicPr>
          <p:cNvPr id="31" name="Afbeelding 30"/>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5761" y="8375137"/>
            <a:ext cx="2207992" cy="1471994"/>
          </a:xfrm>
          <a:prstGeom prst="rect">
            <a:avLst/>
          </a:prstGeom>
        </p:spPr>
      </p:pic>
      <p:pic>
        <p:nvPicPr>
          <p:cNvPr id="32" name="Afbeelding 31"/>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18391" y="8361299"/>
            <a:ext cx="2114900" cy="1458855"/>
          </a:xfrm>
          <a:prstGeom prst="rect">
            <a:avLst/>
          </a:prstGeom>
        </p:spPr>
      </p:pic>
      <p:sp>
        <p:nvSpPr>
          <p:cNvPr id="33" name="Title 1"/>
          <p:cNvSpPr txBox="1">
            <a:spLocks/>
          </p:cNvSpPr>
          <p:nvPr/>
        </p:nvSpPr>
        <p:spPr>
          <a:xfrm>
            <a:off x="188640" y="7796468"/>
            <a:ext cx="5880838" cy="612916"/>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r>
              <a:rPr lang="nl-BE" sz="1800" kern="0" dirty="0" smtClean="0">
                <a:solidFill>
                  <a:schemeClr val="tx2"/>
                </a:solidFill>
              </a:rPr>
              <a:t>Als waterkering onder dorpel </a:t>
            </a:r>
            <a:r>
              <a:rPr lang="nl-BE" sz="1800" kern="0" dirty="0" smtClean="0">
                <a:solidFill>
                  <a:schemeClr val="tx1"/>
                </a:solidFill>
              </a:rPr>
              <a:t/>
            </a:r>
            <a:br>
              <a:rPr lang="nl-BE" sz="1800" kern="0" dirty="0" smtClean="0">
                <a:solidFill>
                  <a:schemeClr val="tx1"/>
                </a:solidFill>
              </a:rPr>
            </a:br>
            <a:r>
              <a:rPr lang="nl-BE" sz="1200" kern="0" dirty="0" smtClean="0">
                <a:solidFill>
                  <a:schemeClr val="tx1"/>
                </a:solidFill>
              </a:rPr>
              <a:t>(vereist volgens RAL voorschriften)</a:t>
            </a:r>
            <a:endParaRPr lang="nl-BE" sz="1200" kern="0" dirty="0">
              <a:solidFill>
                <a:schemeClr val="tx1"/>
              </a:solidFill>
            </a:endParaRPr>
          </a:p>
        </p:txBody>
      </p:sp>
      <p:sp>
        <p:nvSpPr>
          <p:cNvPr id="34" name="Title 1"/>
          <p:cNvSpPr txBox="1">
            <a:spLocks/>
          </p:cNvSpPr>
          <p:nvPr/>
        </p:nvSpPr>
        <p:spPr>
          <a:xfrm>
            <a:off x="2443121" y="8375137"/>
            <a:ext cx="2065999" cy="1445017"/>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pPr marL="228600" indent="-228600">
              <a:buAutoNum type="arabicPeriod"/>
            </a:pPr>
            <a:r>
              <a:rPr lang="nl-BE" sz="1200" b="0" kern="0" dirty="0" smtClean="0">
                <a:solidFill>
                  <a:schemeClr val="tx1"/>
                </a:solidFill>
              </a:rPr>
              <a:t>Hechting op het raam met</a:t>
            </a:r>
            <a:r>
              <a:rPr lang="nl-BE" sz="1200" b="0" kern="0" dirty="0" smtClean="0">
                <a:solidFill>
                  <a:schemeClr val="tx1"/>
                </a:solidFill>
              </a:rPr>
              <a:t> </a:t>
            </a:r>
            <a:r>
              <a:rPr lang="nl-BE" sz="1200" b="0" kern="0" dirty="0" smtClean="0">
                <a:solidFill>
                  <a:schemeClr val="tx1"/>
                </a:solidFill>
              </a:rPr>
              <a:t>tape</a:t>
            </a:r>
            <a:r>
              <a:rPr lang="nl-BE" sz="1200" b="0" kern="0" dirty="0" smtClean="0">
                <a:solidFill>
                  <a:schemeClr val="tx1"/>
                </a:solidFill>
              </a:rPr>
              <a:t>strook </a:t>
            </a:r>
            <a:r>
              <a:rPr lang="nl-BE" sz="1200" b="0" kern="0" dirty="0" smtClean="0">
                <a:solidFill>
                  <a:schemeClr val="tx1"/>
                </a:solidFill>
              </a:rPr>
              <a:t>1</a:t>
            </a:r>
          </a:p>
          <a:p>
            <a:pPr marL="228600" indent="-228600">
              <a:buAutoNum type="arabicPeriod"/>
            </a:pPr>
            <a:endParaRPr lang="nl-BE" sz="1200" b="0" kern="0" dirty="0" smtClean="0">
              <a:solidFill>
                <a:schemeClr val="tx1"/>
              </a:solidFill>
            </a:endParaRPr>
          </a:p>
          <a:p>
            <a:pPr marL="228600" indent="-228600">
              <a:buAutoNum type="arabicPeriod"/>
            </a:pPr>
            <a:endParaRPr lang="nl-BE" sz="1200" b="0" kern="0" dirty="0" smtClean="0">
              <a:solidFill>
                <a:schemeClr val="tx1"/>
              </a:solidFill>
            </a:endParaRPr>
          </a:p>
          <a:p>
            <a:pPr marL="228600" indent="-228600">
              <a:buAutoNum type="arabicPeriod"/>
            </a:pPr>
            <a:r>
              <a:rPr lang="nl-BE" sz="1200" b="0" kern="0" dirty="0">
                <a:solidFill>
                  <a:schemeClr val="tx1"/>
                </a:solidFill>
              </a:rPr>
              <a:t>Hechting op de muur met</a:t>
            </a:r>
            <a:r>
              <a:rPr lang="nl-BE" sz="1200" b="0" kern="0" dirty="0" smtClean="0">
                <a:solidFill>
                  <a:schemeClr val="tx1"/>
                </a:solidFill>
              </a:rPr>
              <a:t> </a:t>
            </a:r>
            <a:r>
              <a:rPr lang="nl-BE" sz="1200" b="0" kern="0" dirty="0" smtClean="0">
                <a:solidFill>
                  <a:schemeClr val="tx1"/>
                </a:solidFill>
              </a:rPr>
              <a:t>tape</a:t>
            </a:r>
            <a:r>
              <a:rPr lang="nl-BE" sz="1200" b="0" kern="0" dirty="0" smtClean="0">
                <a:solidFill>
                  <a:schemeClr val="tx1"/>
                </a:solidFill>
              </a:rPr>
              <a:t>stroken </a:t>
            </a:r>
            <a:r>
              <a:rPr lang="nl-BE" sz="1200" b="0" kern="0" dirty="0">
                <a:solidFill>
                  <a:schemeClr val="tx1"/>
                </a:solidFill>
              </a:rPr>
              <a:t>2 en 3</a:t>
            </a:r>
          </a:p>
        </p:txBody>
      </p:sp>
      <p:sp>
        <p:nvSpPr>
          <p:cNvPr id="36" name="Title 1"/>
          <p:cNvSpPr txBox="1">
            <a:spLocks/>
          </p:cNvSpPr>
          <p:nvPr/>
        </p:nvSpPr>
        <p:spPr>
          <a:xfrm>
            <a:off x="2665304" y="1018853"/>
            <a:ext cx="3504575" cy="362212"/>
          </a:xfrm>
          <a:prstGeom prst="rect">
            <a:avLst/>
          </a:prstGeom>
        </p:spPr>
        <p:txBody>
          <a:bodyPr/>
          <a:lstStyle>
            <a:lvl1pPr algn="l" rtl="0" eaLnBrk="1" fontAlgn="base" hangingPunct="1">
              <a:spcBef>
                <a:spcPct val="0"/>
              </a:spcBef>
              <a:spcAft>
                <a:spcPct val="0"/>
              </a:spcAft>
              <a:defRPr sz="3200" b="1">
                <a:solidFill>
                  <a:srgbClr val="981B29"/>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cs typeface="Arial" charset="0"/>
              </a:defRPr>
            </a:lvl2pPr>
            <a:lvl3pPr algn="l" rtl="0" eaLnBrk="1" fontAlgn="base" hangingPunct="1">
              <a:spcBef>
                <a:spcPct val="0"/>
              </a:spcBef>
              <a:spcAft>
                <a:spcPct val="0"/>
              </a:spcAft>
              <a:defRPr sz="3600">
                <a:solidFill>
                  <a:schemeClr val="tx2"/>
                </a:solidFill>
                <a:latin typeface="Tahoma" pitchFamily="34" charset="0"/>
                <a:cs typeface="Arial" charset="0"/>
              </a:defRPr>
            </a:lvl3pPr>
            <a:lvl4pPr algn="l" rtl="0" eaLnBrk="1" fontAlgn="base" hangingPunct="1">
              <a:spcBef>
                <a:spcPct val="0"/>
              </a:spcBef>
              <a:spcAft>
                <a:spcPct val="0"/>
              </a:spcAft>
              <a:defRPr sz="3600">
                <a:solidFill>
                  <a:schemeClr val="tx2"/>
                </a:solidFill>
                <a:latin typeface="Tahoma" pitchFamily="34" charset="0"/>
                <a:cs typeface="Arial" charset="0"/>
              </a:defRPr>
            </a:lvl4pPr>
            <a:lvl5pPr algn="l" rtl="0" eaLnBrk="1" fontAlgn="base" hangingPunct="1">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a:lstStyle>
          <a:p>
            <a:r>
              <a:rPr lang="nl-BE" sz="1800" kern="0" dirty="0" smtClean="0">
                <a:solidFill>
                  <a:schemeClr val="tx2"/>
                </a:solidFill>
              </a:rPr>
              <a:t>Rondom ramen</a:t>
            </a:r>
            <a:endParaRPr lang="nl-BE" sz="1200" kern="0" dirty="0">
              <a:solidFill>
                <a:schemeClr val="tx2"/>
              </a:solidFill>
            </a:endParaRPr>
          </a:p>
        </p:txBody>
      </p:sp>
      <p:cxnSp>
        <p:nvCxnSpPr>
          <p:cNvPr id="24" name="Rechte verbindingslijn 23"/>
          <p:cNvCxnSpPr/>
          <p:nvPr/>
        </p:nvCxnSpPr>
        <p:spPr>
          <a:xfrm>
            <a:off x="281317" y="7761312"/>
            <a:ext cx="6244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7159" y="4301503"/>
            <a:ext cx="2205962" cy="33157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646381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3330" y="950265"/>
            <a:ext cx="727248" cy="864096"/>
          </a:xfrm>
          <a:prstGeom prst="rect">
            <a:avLst/>
          </a:prstGeom>
        </p:spPr>
      </p:pic>
      <p:sp>
        <p:nvSpPr>
          <p:cNvPr id="24" name="Titel 5"/>
          <p:cNvSpPr>
            <a:spLocks noGrp="1"/>
          </p:cNvSpPr>
          <p:nvPr>
            <p:ph type="title"/>
          </p:nvPr>
        </p:nvSpPr>
        <p:spPr>
          <a:xfrm>
            <a:off x="135338" y="171404"/>
            <a:ext cx="3077559" cy="725150"/>
          </a:xfrm>
        </p:spPr>
        <p:txBody>
          <a:bodyPr/>
          <a:lstStyle/>
          <a:p>
            <a:r>
              <a:rPr lang="nl-BE" sz="2200" dirty="0"/>
              <a:t>EXTOSEAL ENCORS</a:t>
            </a:r>
          </a:p>
        </p:txBody>
      </p:sp>
      <p:sp>
        <p:nvSpPr>
          <p:cNvPr id="8" name="Tijdelijke aanduiding voor tekst 7"/>
          <p:cNvSpPr>
            <a:spLocks noGrp="1"/>
          </p:cNvSpPr>
          <p:nvPr>
            <p:ph type="body" sz="quarter" idx="13"/>
          </p:nvPr>
        </p:nvSpPr>
        <p:spPr>
          <a:xfrm>
            <a:off x="152878" y="560512"/>
            <a:ext cx="4428250" cy="604292"/>
          </a:xfrm>
        </p:spPr>
        <p:txBody>
          <a:bodyPr/>
          <a:lstStyle/>
          <a:p>
            <a:r>
              <a:rPr lang="nl-NL" sz="1800" dirty="0" smtClean="0"/>
              <a:t>productsheet</a:t>
            </a:r>
            <a:endParaRPr lang="nl-BE" sz="1800" dirty="0"/>
          </a:p>
        </p:txBody>
      </p:sp>
      <p:pic>
        <p:nvPicPr>
          <p:cNvPr id="23" name="Afbeelding 22"/>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29000" y="54708"/>
            <a:ext cx="881396" cy="881396"/>
          </a:xfrm>
          <a:prstGeom prst="rect">
            <a:avLst/>
          </a:prstGeom>
        </p:spPr>
      </p:pic>
      <p:graphicFrame>
        <p:nvGraphicFramePr>
          <p:cNvPr id="4" name="Tabel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1476363"/>
              </p:ext>
            </p:extLst>
          </p:nvPr>
        </p:nvGraphicFramePr>
        <p:xfrm>
          <a:off x="332656" y="2016656"/>
          <a:ext cx="6257922" cy="1280160"/>
        </p:xfrm>
        <a:graphic>
          <a:graphicData uri="http://schemas.openxmlformats.org/drawingml/2006/table">
            <a:tbl>
              <a:tblPr firstRow="1" bandRow="1">
                <a:tableStyleId>{F5AB1C69-6EDB-4FF4-983F-18BD219EF322}</a:tableStyleId>
              </a:tblPr>
              <a:tblGrid>
                <a:gridCol w="2085974"/>
                <a:gridCol w="1226394"/>
                <a:gridCol w="2945554"/>
              </a:tblGrid>
              <a:tr h="221151">
                <a:tc>
                  <a:txBody>
                    <a:bodyPr/>
                    <a:lstStyle/>
                    <a:p>
                      <a:r>
                        <a:rPr lang="nl-BE" sz="1200" dirty="0" smtClean="0"/>
                        <a:t>Eigenschap</a:t>
                      </a:r>
                      <a:endParaRPr lang="nl-BE" sz="1200" dirty="0"/>
                    </a:p>
                  </a:txBody>
                  <a:tcPr/>
                </a:tc>
                <a:tc>
                  <a:txBody>
                    <a:bodyPr/>
                    <a:lstStyle/>
                    <a:p>
                      <a:endParaRPr lang="nl-BE" sz="1200" dirty="0"/>
                    </a:p>
                  </a:txBody>
                  <a:tcPr/>
                </a:tc>
                <a:tc>
                  <a:txBody>
                    <a:bodyPr/>
                    <a:lstStyle/>
                    <a:p>
                      <a:r>
                        <a:rPr lang="nl-BE" sz="1200" dirty="0" smtClean="0"/>
                        <a:t>Materiaal</a:t>
                      </a:r>
                      <a:endParaRPr lang="nl-BE" sz="1200" dirty="0"/>
                    </a:p>
                  </a:txBody>
                  <a:tcPr/>
                </a:tc>
              </a:tr>
              <a:tr h="221151">
                <a:tc>
                  <a:txBody>
                    <a:bodyPr/>
                    <a:lstStyle/>
                    <a:p>
                      <a:r>
                        <a:rPr lang="nl-BE" sz="1200" dirty="0" smtClean="0"/>
                        <a:t>drager</a:t>
                      </a:r>
                    </a:p>
                  </a:txBody>
                  <a:tcPr>
                    <a:noFill/>
                  </a:tcPr>
                </a:tc>
                <a:tc>
                  <a:txBody>
                    <a:bodyPr/>
                    <a:lstStyle/>
                    <a:p>
                      <a:endParaRPr lang="nl-BE" sz="1200" dirty="0"/>
                    </a:p>
                  </a:txBody>
                  <a:tcPr>
                    <a:noFill/>
                  </a:tcPr>
                </a:tc>
                <a:tc>
                  <a:txBody>
                    <a:bodyPr/>
                    <a:lstStyle/>
                    <a:p>
                      <a:r>
                        <a:rPr lang="nl-BE" sz="1200" dirty="0" smtClean="0"/>
                        <a:t>elastische</a:t>
                      </a:r>
                      <a:r>
                        <a:rPr lang="nl-BE" sz="1200" baseline="0" dirty="0" smtClean="0"/>
                        <a:t> </a:t>
                      </a:r>
                      <a:r>
                        <a:rPr lang="nl-BE" sz="1200" dirty="0" smtClean="0"/>
                        <a:t>PE folie</a:t>
                      </a:r>
                      <a:endParaRPr lang="nl-BE" sz="1200" dirty="0"/>
                    </a:p>
                  </a:txBody>
                  <a:tcPr>
                    <a:noFill/>
                  </a:tcPr>
                </a:tc>
              </a:tr>
              <a:tr h="221151">
                <a:tc>
                  <a:txBody>
                    <a:bodyPr/>
                    <a:lstStyle/>
                    <a:p>
                      <a:r>
                        <a:rPr lang="nl-BE" sz="1200" dirty="0" smtClean="0"/>
                        <a:t>lijm</a:t>
                      </a:r>
                      <a:endParaRPr lang="nl-BE" sz="1200" dirty="0"/>
                    </a:p>
                  </a:txBody>
                  <a:tcPr>
                    <a:solidFill>
                      <a:schemeClr val="bg1">
                        <a:lumMod val="85000"/>
                      </a:schemeClr>
                    </a:solidFill>
                  </a:tcPr>
                </a:tc>
                <a:tc>
                  <a:txBody>
                    <a:bodyPr/>
                    <a:lstStyle/>
                    <a:p>
                      <a:endParaRPr lang="nl-BE" sz="1200" dirty="0"/>
                    </a:p>
                  </a:txBody>
                  <a:tcPr>
                    <a:solidFill>
                      <a:schemeClr val="bg1">
                        <a:lumMod val="85000"/>
                      </a:schemeClr>
                    </a:solidFill>
                  </a:tcPr>
                </a:tc>
                <a:tc>
                  <a:txBody>
                    <a:bodyPr/>
                    <a:lstStyle/>
                    <a:p>
                      <a:r>
                        <a:rPr lang="nl-BE" sz="1200" dirty="0" smtClean="0"/>
                        <a:t>butylrubber gemodificeerd</a:t>
                      </a:r>
                      <a:r>
                        <a:rPr lang="nl-BE" sz="1200" baseline="0" dirty="0" smtClean="0"/>
                        <a:t> met acrylaat</a:t>
                      </a:r>
                      <a:endParaRPr lang="nl-BE" sz="1200" dirty="0"/>
                    </a:p>
                  </a:txBody>
                  <a:tcPr>
                    <a:solidFill>
                      <a:schemeClr val="bg1">
                        <a:lumMod val="85000"/>
                      </a:schemeClr>
                    </a:solidFill>
                  </a:tcPr>
                </a:tc>
              </a:tr>
              <a:tr h="272652">
                <a:tc>
                  <a:txBody>
                    <a:bodyPr/>
                    <a:lstStyle/>
                    <a:p>
                      <a:r>
                        <a:rPr lang="nl-BE" sz="1200" dirty="0" smtClean="0"/>
                        <a:t>strook</a:t>
                      </a:r>
                      <a:endParaRPr lang="nl-BE" sz="1200" dirty="0"/>
                    </a:p>
                  </a:txBody>
                  <a:tcPr>
                    <a:noFill/>
                  </a:tcPr>
                </a:tc>
                <a:tc>
                  <a:txBody>
                    <a:bodyPr/>
                    <a:lstStyle/>
                    <a:p>
                      <a:endParaRPr lang="nl-BE" sz="1200" dirty="0"/>
                    </a:p>
                  </a:txBody>
                  <a:tcPr>
                    <a:noFill/>
                  </a:tcPr>
                </a:tc>
                <a:tc>
                  <a:txBody>
                    <a:bodyPr/>
                    <a:lstStyle/>
                    <a:p>
                      <a:r>
                        <a:rPr lang="nl-BE" sz="1200" dirty="0" smtClean="0"/>
                        <a:t>gesiliconiseerde PE-folie, opgedeeld</a:t>
                      </a:r>
                      <a:r>
                        <a:rPr lang="nl-BE" sz="1200" baseline="0" dirty="0" smtClean="0"/>
                        <a:t> in 3 zones</a:t>
                      </a:r>
                      <a:endParaRPr lang="nl-BE" sz="1200" dirty="0"/>
                    </a:p>
                  </a:txBody>
                  <a:tcPr>
                    <a:noFill/>
                  </a:tcPr>
                </a:tc>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169538"/>
              </p:ext>
            </p:extLst>
          </p:nvPr>
        </p:nvGraphicFramePr>
        <p:xfrm>
          <a:off x="332656" y="3440832"/>
          <a:ext cx="6257922" cy="1920240"/>
        </p:xfrm>
        <a:graphic>
          <a:graphicData uri="http://schemas.openxmlformats.org/drawingml/2006/table">
            <a:tbl>
              <a:tblPr firstRow="1" bandRow="1">
                <a:tableStyleId>{F5AB1C69-6EDB-4FF4-983F-18BD219EF322}</a:tableStyleId>
              </a:tblPr>
              <a:tblGrid>
                <a:gridCol w="2085974"/>
                <a:gridCol w="1226394"/>
                <a:gridCol w="2945554"/>
              </a:tblGrid>
              <a:tr h="236613">
                <a:tc>
                  <a:txBody>
                    <a:bodyPr/>
                    <a:lstStyle/>
                    <a:p>
                      <a:r>
                        <a:rPr lang="nl-BE" sz="1200" dirty="0" smtClean="0"/>
                        <a:t>Eigenschap</a:t>
                      </a:r>
                      <a:endParaRPr lang="nl-BE" sz="1200" dirty="0"/>
                    </a:p>
                  </a:txBody>
                  <a:tcPr/>
                </a:tc>
                <a:tc>
                  <a:txBody>
                    <a:bodyPr/>
                    <a:lstStyle/>
                    <a:p>
                      <a:r>
                        <a:rPr lang="nl-BE" sz="1200" dirty="0" smtClean="0"/>
                        <a:t>Normering</a:t>
                      </a:r>
                      <a:endParaRPr lang="nl-BE" sz="1200" dirty="0"/>
                    </a:p>
                  </a:txBody>
                  <a:tcPr/>
                </a:tc>
                <a:tc>
                  <a:txBody>
                    <a:bodyPr/>
                    <a:lstStyle/>
                    <a:p>
                      <a:r>
                        <a:rPr lang="nl-BE" sz="1200" dirty="0" smtClean="0"/>
                        <a:t>Waarde</a:t>
                      </a:r>
                      <a:endParaRPr lang="nl-BE" sz="1200" dirty="0"/>
                    </a:p>
                  </a:txBody>
                  <a:tcPr/>
                </a:tc>
              </a:tr>
              <a:tr h="236613">
                <a:tc>
                  <a:txBody>
                    <a:bodyPr/>
                    <a:lstStyle/>
                    <a:p>
                      <a:r>
                        <a:rPr lang="nl-BE" sz="1200" dirty="0" smtClean="0"/>
                        <a:t>kleur</a:t>
                      </a:r>
                    </a:p>
                  </a:txBody>
                  <a:tcPr>
                    <a:noFill/>
                  </a:tcPr>
                </a:tc>
                <a:tc>
                  <a:txBody>
                    <a:bodyPr/>
                    <a:lstStyle/>
                    <a:p>
                      <a:endParaRPr lang="nl-BE" sz="1200" dirty="0"/>
                    </a:p>
                  </a:txBody>
                  <a:tcPr>
                    <a:noFill/>
                  </a:tcPr>
                </a:tc>
                <a:tc>
                  <a:txBody>
                    <a:bodyPr/>
                    <a:lstStyle/>
                    <a:p>
                      <a:r>
                        <a:rPr lang="nl-BE" sz="1200" dirty="0" smtClean="0"/>
                        <a:t>folie: zwart; butylrubber: grijs</a:t>
                      </a:r>
                      <a:endParaRPr lang="nl-BE" sz="1200" dirty="0"/>
                    </a:p>
                  </a:txBody>
                  <a:tcPr>
                    <a:noFill/>
                  </a:tcPr>
                </a:tc>
              </a:tr>
              <a:tr h="236613">
                <a:tc>
                  <a:txBody>
                    <a:bodyPr/>
                    <a:lstStyle/>
                    <a:p>
                      <a:r>
                        <a:rPr lang="nl-BE" sz="1200" dirty="0" smtClean="0"/>
                        <a:t>oppervlaktegewicht</a:t>
                      </a:r>
                      <a:endParaRPr lang="nl-BE" sz="1200" dirty="0"/>
                    </a:p>
                  </a:txBody>
                  <a:tcPr>
                    <a:solidFill>
                      <a:schemeClr val="bg1">
                        <a:lumMod val="85000"/>
                      </a:schemeClr>
                    </a:solidFill>
                  </a:tcPr>
                </a:tc>
                <a:tc>
                  <a:txBody>
                    <a:bodyPr/>
                    <a:lstStyle/>
                    <a:p>
                      <a:r>
                        <a:rPr lang="nl-BE" sz="1200" dirty="0" smtClean="0"/>
                        <a:t>DIN EN 1849-2</a:t>
                      </a:r>
                      <a:endParaRPr lang="nl-BE" sz="1200" dirty="0"/>
                    </a:p>
                  </a:txBody>
                  <a:tcPr>
                    <a:solidFill>
                      <a:schemeClr val="bg1">
                        <a:lumMod val="85000"/>
                      </a:schemeClr>
                    </a:solidFill>
                  </a:tcPr>
                </a:tc>
                <a:tc>
                  <a:txBody>
                    <a:bodyPr/>
                    <a:lstStyle/>
                    <a:p>
                      <a:r>
                        <a:rPr lang="nl-BE" sz="1200" dirty="0" smtClean="0"/>
                        <a:t>ca. 1,9kg/m²</a:t>
                      </a:r>
                      <a:endParaRPr lang="nl-BE" sz="1200" dirty="0"/>
                    </a:p>
                  </a:txBody>
                  <a:tcPr>
                    <a:solidFill>
                      <a:schemeClr val="bg1">
                        <a:lumMod val="85000"/>
                      </a:schemeClr>
                    </a:solidFill>
                  </a:tcPr>
                </a:tc>
              </a:tr>
              <a:tr h="236613">
                <a:tc>
                  <a:txBody>
                    <a:bodyPr/>
                    <a:lstStyle/>
                    <a:p>
                      <a:r>
                        <a:rPr lang="nl-BE" sz="1200" dirty="0" smtClean="0"/>
                        <a:t>dikte</a:t>
                      </a:r>
                      <a:endParaRPr lang="nl-BE" sz="1200" dirty="0"/>
                    </a:p>
                  </a:txBody>
                  <a:tcPr>
                    <a:noFill/>
                  </a:tcPr>
                </a:tc>
                <a:tc>
                  <a:txBody>
                    <a:bodyPr/>
                    <a:lstStyle/>
                    <a:p>
                      <a:pPr marL="0" marR="0" indent="0" algn="l" defTabSz="1219230" rtl="0" eaLnBrk="1" fontAlgn="auto" latinLnBrk="0" hangingPunct="1">
                        <a:lnSpc>
                          <a:spcPct val="100000"/>
                        </a:lnSpc>
                        <a:spcBef>
                          <a:spcPts val="0"/>
                        </a:spcBef>
                        <a:spcAft>
                          <a:spcPts val="0"/>
                        </a:spcAft>
                        <a:buClrTx/>
                        <a:buSzTx/>
                        <a:buFontTx/>
                        <a:buNone/>
                        <a:tabLst/>
                        <a:defRPr/>
                      </a:pPr>
                      <a:r>
                        <a:rPr lang="nl-BE" sz="1200" dirty="0" smtClean="0"/>
                        <a:t>DIN EN 1849-2</a:t>
                      </a:r>
                    </a:p>
                  </a:txBody>
                  <a:tcPr>
                    <a:noFill/>
                  </a:tcPr>
                </a:tc>
                <a:tc>
                  <a:txBody>
                    <a:bodyPr/>
                    <a:lstStyle/>
                    <a:p>
                      <a:r>
                        <a:rPr lang="nl-BE" sz="1200" dirty="0" smtClean="0"/>
                        <a:t>ca. 1,1mm</a:t>
                      </a:r>
                      <a:endParaRPr lang="nl-BE" sz="1200" dirty="0"/>
                    </a:p>
                  </a:txBody>
                  <a:tcPr>
                    <a:noFill/>
                  </a:tcPr>
                </a:tc>
              </a:tr>
              <a:tr h="236613">
                <a:tc>
                  <a:txBody>
                    <a:bodyPr/>
                    <a:lstStyle/>
                    <a:p>
                      <a:r>
                        <a:rPr lang="nl-BE" sz="1200" dirty="0" smtClean="0"/>
                        <a:t>verwerkingstemperatuur</a:t>
                      </a:r>
                      <a:endParaRPr lang="nl-BE" sz="1200" dirty="0"/>
                    </a:p>
                  </a:txBody>
                  <a:tcPr>
                    <a:solidFill>
                      <a:schemeClr val="bg1">
                        <a:lumMod val="85000"/>
                      </a:schemeClr>
                    </a:solidFill>
                  </a:tcPr>
                </a:tc>
                <a:tc>
                  <a:txBody>
                    <a:bodyPr/>
                    <a:lstStyle/>
                    <a:p>
                      <a:endParaRPr lang="nl-BE" sz="1200" dirty="0"/>
                    </a:p>
                  </a:txBody>
                  <a:tcPr>
                    <a:solidFill>
                      <a:schemeClr val="bg1">
                        <a:lumMod val="85000"/>
                      </a:schemeClr>
                    </a:solidFill>
                  </a:tcPr>
                </a:tc>
                <a:tc>
                  <a:txBody>
                    <a:bodyPr/>
                    <a:lstStyle/>
                    <a:p>
                      <a:r>
                        <a:rPr lang="nl-BE" sz="1200" dirty="0" smtClean="0"/>
                        <a:t>-10°C tot +35°C</a:t>
                      </a:r>
                      <a:endParaRPr lang="nl-BE" sz="1200" dirty="0"/>
                    </a:p>
                  </a:txBody>
                  <a:tcPr>
                    <a:solidFill>
                      <a:schemeClr val="bg1">
                        <a:lumMod val="85000"/>
                      </a:schemeClr>
                    </a:solidFill>
                  </a:tcPr>
                </a:tc>
              </a:tr>
              <a:tr h="236613">
                <a:tc>
                  <a:txBody>
                    <a:bodyPr/>
                    <a:lstStyle/>
                    <a:p>
                      <a:r>
                        <a:rPr lang="nl-BE" sz="1200" dirty="0" smtClean="0"/>
                        <a:t>temperatuurbestendigheid</a:t>
                      </a:r>
                      <a:endParaRPr lang="nl-BE" sz="1200" dirty="0"/>
                    </a:p>
                  </a:txBody>
                  <a:tcPr>
                    <a:noFill/>
                  </a:tcPr>
                </a:tc>
                <a:tc>
                  <a:txBody>
                    <a:bodyPr/>
                    <a:lstStyle/>
                    <a:p>
                      <a:endParaRPr lang="nl-BE" sz="1200" dirty="0"/>
                    </a:p>
                  </a:txBody>
                  <a:tcPr>
                    <a:noFill/>
                  </a:tcPr>
                </a:tc>
                <a:tc>
                  <a:txBody>
                    <a:bodyPr/>
                    <a:lstStyle/>
                    <a:p>
                      <a:r>
                        <a:rPr lang="nl-BE" sz="1200" dirty="0" smtClean="0"/>
                        <a:t>bestendig van -20°C tot +80°C</a:t>
                      </a:r>
                      <a:endParaRPr lang="nl-BE" sz="1200" dirty="0"/>
                    </a:p>
                  </a:txBody>
                  <a:tcPr>
                    <a:noFill/>
                  </a:tcPr>
                </a:tc>
              </a:tr>
              <a:tr h="236613">
                <a:tc>
                  <a:txBody>
                    <a:bodyPr/>
                    <a:lstStyle/>
                    <a:p>
                      <a:r>
                        <a:rPr lang="nl-BE" sz="1200" dirty="0" smtClean="0"/>
                        <a:t>opslag</a:t>
                      </a:r>
                      <a:endParaRPr lang="nl-BE" sz="1200" dirty="0"/>
                    </a:p>
                  </a:txBody>
                  <a:tcPr>
                    <a:solidFill>
                      <a:schemeClr val="bg1">
                        <a:lumMod val="85000"/>
                      </a:schemeClr>
                    </a:solidFill>
                  </a:tcPr>
                </a:tc>
                <a:tc>
                  <a:txBody>
                    <a:bodyPr/>
                    <a:lstStyle/>
                    <a:p>
                      <a:endParaRPr lang="nl-BE" sz="1200" dirty="0"/>
                    </a:p>
                  </a:txBody>
                  <a:tcPr>
                    <a:solidFill>
                      <a:schemeClr val="bg1">
                        <a:lumMod val="85000"/>
                      </a:schemeClr>
                    </a:solidFill>
                  </a:tcPr>
                </a:tc>
                <a:tc>
                  <a:txBody>
                    <a:bodyPr/>
                    <a:lstStyle/>
                    <a:p>
                      <a:r>
                        <a:rPr lang="nl-BE" sz="1200" dirty="0" smtClean="0"/>
                        <a:t>koel en droog</a:t>
                      </a:r>
                      <a:endParaRPr lang="nl-BE" sz="1200" dirty="0"/>
                    </a:p>
                  </a:txBody>
                  <a:tcPr>
                    <a:solidFill>
                      <a:schemeClr val="bg1">
                        <a:lumMod val="85000"/>
                      </a:schemeClr>
                    </a:solidFill>
                  </a:tcPr>
                </a:tc>
              </a:tr>
            </a:tbl>
          </a:graphicData>
        </a:graphic>
      </p:graphicFrame>
      <p:sp>
        <p:nvSpPr>
          <p:cNvPr id="5" name="Tekstvak 4"/>
          <p:cNvSpPr txBox="1"/>
          <p:nvPr/>
        </p:nvSpPr>
        <p:spPr>
          <a:xfrm>
            <a:off x="260648" y="1636871"/>
            <a:ext cx="3096344" cy="307777"/>
          </a:xfrm>
          <a:prstGeom prst="rect">
            <a:avLst/>
          </a:prstGeom>
          <a:noFill/>
        </p:spPr>
        <p:txBody>
          <a:bodyPr wrap="square" rtlCol="0">
            <a:spAutoFit/>
          </a:bodyPr>
          <a:lstStyle/>
          <a:p>
            <a:r>
              <a:rPr lang="nl-BE" sz="1400" b="1" dirty="0" smtClean="0"/>
              <a:t>Technische gegevens</a:t>
            </a:r>
            <a:endParaRPr lang="nl-BE" sz="1400" b="1" dirty="0"/>
          </a:p>
        </p:txBody>
      </p:sp>
      <p:sp>
        <p:nvSpPr>
          <p:cNvPr id="10" name="Tekstvak 9"/>
          <p:cNvSpPr txBox="1"/>
          <p:nvPr/>
        </p:nvSpPr>
        <p:spPr>
          <a:xfrm>
            <a:off x="260648" y="5529064"/>
            <a:ext cx="3096344" cy="307777"/>
          </a:xfrm>
          <a:prstGeom prst="rect">
            <a:avLst/>
          </a:prstGeom>
          <a:noFill/>
        </p:spPr>
        <p:txBody>
          <a:bodyPr wrap="square" rtlCol="0">
            <a:spAutoFit/>
          </a:bodyPr>
          <a:lstStyle/>
          <a:p>
            <a:r>
              <a:rPr lang="nl-BE" sz="1400" b="1" dirty="0" smtClean="0"/>
              <a:t>Leveringsvorm</a:t>
            </a:r>
            <a:endParaRPr lang="nl-BE" sz="1400" b="1" dirty="0"/>
          </a:p>
        </p:txBody>
      </p:sp>
      <p:graphicFrame>
        <p:nvGraphicFramePr>
          <p:cNvPr id="7" name="Tabel 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77508310"/>
              </p:ext>
            </p:extLst>
          </p:nvPr>
        </p:nvGraphicFramePr>
        <p:xfrm>
          <a:off x="332655" y="5961112"/>
          <a:ext cx="6257923" cy="1280160"/>
        </p:xfrm>
        <a:graphic>
          <a:graphicData uri="http://schemas.openxmlformats.org/drawingml/2006/table">
            <a:tbl>
              <a:tblPr firstRow="1" bandRow="1">
                <a:tableStyleId>{F5AB1C69-6EDB-4FF4-983F-18BD219EF322}</a:tableStyleId>
              </a:tblPr>
              <a:tblGrid>
                <a:gridCol w="792089"/>
                <a:gridCol w="1512168"/>
                <a:gridCol w="936104"/>
                <a:gridCol w="792088"/>
                <a:gridCol w="432048"/>
                <a:gridCol w="899437"/>
                <a:gridCol w="893989"/>
              </a:tblGrid>
              <a:tr h="180020">
                <a:tc>
                  <a:txBody>
                    <a:bodyPr/>
                    <a:lstStyle/>
                    <a:p>
                      <a:r>
                        <a:rPr lang="nl-BE" sz="1200" dirty="0" smtClean="0"/>
                        <a:t>Art.-nr</a:t>
                      </a:r>
                      <a:endParaRPr lang="nl-BE" sz="1200" dirty="0"/>
                    </a:p>
                  </a:txBody>
                  <a:tcPr/>
                </a:tc>
                <a:tc>
                  <a:txBody>
                    <a:bodyPr/>
                    <a:lstStyle/>
                    <a:p>
                      <a:r>
                        <a:rPr lang="nl-BE" sz="1200" dirty="0" smtClean="0"/>
                        <a:t>EAN</a:t>
                      </a:r>
                      <a:endParaRPr lang="nl-BE" sz="1200" dirty="0"/>
                    </a:p>
                  </a:txBody>
                  <a:tcPr/>
                </a:tc>
                <a:tc>
                  <a:txBody>
                    <a:bodyPr/>
                    <a:lstStyle/>
                    <a:p>
                      <a:r>
                        <a:rPr lang="nl-BE" sz="1200" dirty="0" smtClean="0"/>
                        <a:t>Lengte</a:t>
                      </a:r>
                      <a:endParaRPr lang="nl-BE" sz="1200" dirty="0"/>
                    </a:p>
                  </a:txBody>
                  <a:tcPr/>
                </a:tc>
                <a:tc>
                  <a:txBody>
                    <a:bodyPr/>
                    <a:lstStyle/>
                    <a:p>
                      <a:r>
                        <a:rPr lang="nl-BE" sz="1200" dirty="0" smtClean="0"/>
                        <a:t>Breedte</a:t>
                      </a:r>
                      <a:endParaRPr lang="nl-BE" sz="1200" dirty="0"/>
                    </a:p>
                  </a:txBody>
                  <a:tcPr/>
                </a:tc>
                <a:tc>
                  <a:txBody>
                    <a:bodyPr/>
                    <a:lstStyle/>
                    <a:p>
                      <a:r>
                        <a:rPr lang="nl-BE" sz="1200" dirty="0" smtClean="0"/>
                        <a:t>VE</a:t>
                      </a:r>
                      <a:endParaRPr lang="nl-BE" sz="1200" dirty="0"/>
                    </a:p>
                  </a:txBody>
                  <a:tcPr/>
                </a:tc>
                <a:tc>
                  <a:txBody>
                    <a:bodyPr/>
                    <a:lstStyle/>
                    <a:p>
                      <a:r>
                        <a:rPr lang="nl-BE" sz="1200" dirty="0" smtClean="0"/>
                        <a:t>VE/pal.</a:t>
                      </a:r>
                      <a:endParaRPr lang="nl-BE" sz="1200" dirty="0"/>
                    </a:p>
                  </a:txBody>
                  <a:tcPr/>
                </a:tc>
                <a:tc>
                  <a:txBody>
                    <a:bodyPr/>
                    <a:lstStyle/>
                    <a:p>
                      <a:r>
                        <a:rPr lang="nl-BE" sz="1200" dirty="0" smtClean="0"/>
                        <a:t>Gewicht (kg/VE)</a:t>
                      </a:r>
                      <a:endParaRPr lang="nl-BE" sz="1200" dirty="0"/>
                    </a:p>
                  </a:txBody>
                  <a:tcPr/>
                </a:tc>
              </a:tr>
              <a:tr h="0">
                <a:tc>
                  <a:txBody>
                    <a:bodyPr/>
                    <a:lstStyle/>
                    <a:p>
                      <a:r>
                        <a:rPr lang="nl-BE" sz="1200" dirty="0" smtClean="0"/>
                        <a:t>14134</a:t>
                      </a:r>
                      <a:endParaRPr lang="nl-BE" sz="1200" dirty="0"/>
                    </a:p>
                  </a:txBody>
                  <a:tcPr>
                    <a:noFill/>
                  </a:tcPr>
                </a:tc>
                <a:tc>
                  <a:txBody>
                    <a:bodyPr/>
                    <a:lstStyle/>
                    <a:p>
                      <a:r>
                        <a:rPr lang="nl-BE" sz="1200" dirty="0" smtClean="0"/>
                        <a:t>4026639141347</a:t>
                      </a:r>
                      <a:endParaRPr lang="nl-BE" sz="1200" dirty="0"/>
                    </a:p>
                  </a:txBody>
                  <a:tcPr>
                    <a:noFill/>
                  </a:tcPr>
                </a:tc>
                <a:tc>
                  <a:txBody>
                    <a:bodyPr/>
                    <a:lstStyle/>
                    <a:p>
                      <a:r>
                        <a:rPr lang="nl-BE" sz="1200" dirty="0" smtClean="0"/>
                        <a:t>20m</a:t>
                      </a:r>
                      <a:endParaRPr lang="nl-BE" sz="1200" dirty="0"/>
                    </a:p>
                  </a:txBody>
                  <a:tcPr>
                    <a:noFill/>
                  </a:tcPr>
                </a:tc>
                <a:tc>
                  <a:txBody>
                    <a:bodyPr/>
                    <a:lstStyle/>
                    <a:p>
                      <a:r>
                        <a:rPr lang="nl-BE" sz="1200" dirty="0" smtClean="0"/>
                        <a:t>15cm</a:t>
                      </a:r>
                      <a:endParaRPr lang="nl-BE" sz="1200" dirty="0"/>
                    </a:p>
                  </a:txBody>
                  <a:tcPr>
                    <a:noFill/>
                  </a:tcPr>
                </a:tc>
                <a:tc>
                  <a:txBody>
                    <a:bodyPr/>
                    <a:lstStyle/>
                    <a:p>
                      <a:r>
                        <a:rPr lang="nl-BE" sz="1200" dirty="0" smtClean="0"/>
                        <a:t>2</a:t>
                      </a:r>
                      <a:endParaRPr lang="nl-BE" sz="1200" dirty="0"/>
                    </a:p>
                  </a:txBody>
                  <a:tcPr>
                    <a:noFill/>
                  </a:tcPr>
                </a:tc>
                <a:tc>
                  <a:txBody>
                    <a:bodyPr/>
                    <a:lstStyle/>
                    <a:p>
                      <a:r>
                        <a:rPr lang="nl-BE" sz="1200" dirty="0" smtClean="0"/>
                        <a:t>60</a:t>
                      </a:r>
                      <a:endParaRPr lang="nl-BE" sz="1200" dirty="0"/>
                    </a:p>
                  </a:txBody>
                  <a:tcPr>
                    <a:noFill/>
                  </a:tcPr>
                </a:tc>
                <a:tc>
                  <a:txBody>
                    <a:bodyPr/>
                    <a:lstStyle/>
                    <a:p>
                      <a:r>
                        <a:rPr lang="nl-BE" sz="1200" dirty="0" smtClean="0"/>
                        <a:t>11,5kg</a:t>
                      </a:r>
                      <a:endParaRPr lang="nl-BE" sz="1200" dirty="0"/>
                    </a:p>
                  </a:txBody>
                  <a:tcPr>
                    <a:noFill/>
                  </a:tcPr>
                </a:tc>
              </a:tr>
              <a:tr h="0">
                <a:tc>
                  <a:txBody>
                    <a:bodyPr/>
                    <a:lstStyle/>
                    <a:p>
                      <a:r>
                        <a:rPr lang="nl-BE" sz="1200" dirty="0" smtClean="0"/>
                        <a:t>14135</a:t>
                      </a:r>
                      <a:endParaRPr lang="nl-BE" sz="1200" dirty="0"/>
                    </a:p>
                  </a:txBody>
                  <a:tcPr>
                    <a:solidFill>
                      <a:schemeClr val="bg1">
                        <a:lumMod val="85000"/>
                      </a:schemeClr>
                    </a:solidFill>
                  </a:tcPr>
                </a:tc>
                <a:tc>
                  <a:txBody>
                    <a:bodyPr/>
                    <a:lstStyle/>
                    <a:p>
                      <a:pPr marL="0" marR="0" indent="0" algn="l" defTabSz="1219230" rtl="0" eaLnBrk="1" fontAlgn="auto" latinLnBrk="0" hangingPunct="1">
                        <a:lnSpc>
                          <a:spcPct val="100000"/>
                        </a:lnSpc>
                        <a:spcBef>
                          <a:spcPts val="0"/>
                        </a:spcBef>
                        <a:spcAft>
                          <a:spcPts val="0"/>
                        </a:spcAft>
                        <a:buClrTx/>
                        <a:buSzTx/>
                        <a:buFontTx/>
                        <a:buNone/>
                        <a:tabLst/>
                        <a:defRPr/>
                      </a:pPr>
                      <a:r>
                        <a:rPr lang="nl-BE" sz="1200" dirty="0" smtClean="0"/>
                        <a:t>4026639141354</a:t>
                      </a:r>
                    </a:p>
                  </a:txBody>
                  <a:tcPr>
                    <a:solidFill>
                      <a:schemeClr val="bg1">
                        <a:lumMod val="85000"/>
                      </a:schemeClr>
                    </a:solidFill>
                  </a:tcPr>
                </a:tc>
                <a:tc>
                  <a:txBody>
                    <a:bodyPr/>
                    <a:lstStyle/>
                    <a:p>
                      <a:r>
                        <a:rPr lang="nl-BE" sz="1200" dirty="0" smtClean="0"/>
                        <a:t>20m</a:t>
                      </a:r>
                      <a:endParaRPr lang="nl-BE" sz="1200" dirty="0"/>
                    </a:p>
                  </a:txBody>
                  <a:tcPr>
                    <a:solidFill>
                      <a:schemeClr val="bg1">
                        <a:lumMod val="85000"/>
                      </a:schemeClr>
                    </a:solidFill>
                  </a:tcPr>
                </a:tc>
                <a:tc>
                  <a:txBody>
                    <a:bodyPr/>
                    <a:lstStyle/>
                    <a:p>
                      <a:r>
                        <a:rPr lang="nl-BE" sz="1200" dirty="0" smtClean="0"/>
                        <a:t>20cm</a:t>
                      </a:r>
                      <a:endParaRPr lang="nl-BE" sz="1200" dirty="0"/>
                    </a:p>
                  </a:txBody>
                  <a:tcPr>
                    <a:solidFill>
                      <a:schemeClr val="bg1">
                        <a:lumMod val="85000"/>
                      </a:schemeClr>
                    </a:solidFill>
                  </a:tcPr>
                </a:tc>
                <a:tc>
                  <a:txBody>
                    <a:bodyPr/>
                    <a:lstStyle/>
                    <a:p>
                      <a:r>
                        <a:rPr lang="nl-BE" sz="1200" dirty="0" smtClean="0"/>
                        <a:t>2</a:t>
                      </a:r>
                      <a:endParaRPr lang="nl-BE" sz="1200" dirty="0"/>
                    </a:p>
                  </a:txBody>
                  <a:tcPr>
                    <a:solidFill>
                      <a:schemeClr val="bg1">
                        <a:lumMod val="85000"/>
                      </a:schemeClr>
                    </a:solidFill>
                  </a:tcPr>
                </a:tc>
                <a:tc>
                  <a:txBody>
                    <a:bodyPr/>
                    <a:lstStyle/>
                    <a:p>
                      <a:r>
                        <a:rPr lang="nl-BE" sz="1200" dirty="0" smtClean="0"/>
                        <a:t>42</a:t>
                      </a:r>
                      <a:endParaRPr lang="nl-BE" sz="1200" dirty="0"/>
                    </a:p>
                  </a:txBody>
                  <a:tcPr>
                    <a:solidFill>
                      <a:schemeClr val="bg1">
                        <a:lumMod val="85000"/>
                      </a:schemeClr>
                    </a:solidFill>
                  </a:tcPr>
                </a:tc>
                <a:tc>
                  <a:txBody>
                    <a:bodyPr/>
                    <a:lstStyle/>
                    <a:p>
                      <a:r>
                        <a:rPr lang="nl-BE" sz="1200" dirty="0" smtClean="0"/>
                        <a:t>15,5kg</a:t>
                      </a:r>
                      <a:endParaRPr lang="nl-BE" sz="1200" dirty="0"/>
                    </a:p>
                  </a:txBody>
                  <a:tcPr>
                    <a:solidFill>
                      <a:schemeClr val="bg1">
                        <a:lumMod val="85000"/>
                      </a:schemeClr>
                    </a:solidFill>
                  </a:tcPr>
                </a:tc>
              </a:tr>
              <a:tr h="0">
                <a:tc>
                  <a:txBody>
                    <a:bodyPr/>
                    <a:lstStyle/>
                    <a:p>
                      <a:r>
                        <a:rPr lang="nl-BE" sz="1200" dirty="0" smtClean="0"/>
                        <a:t>14732</a:t>
                      </a:r>
                      <a:endParaRPr lang="nl-BE" sz="1200" dirty="0"/>
                    </a:p>
                  </a:txBody>
                  <a:tcPr>
                    <a:noFill/>
                  </a:tcPr>
                </a:tc>
                <a:tc>
                  <a:txBody>
                    <a:bodyPr/>
                    <a:lstStyle/>
                    <a:p>
                      <a:pPr marL="0" marR="0" indent="0" algn="l" defTabSz="1219230" rtl="0" eaLnBrk="1" fontAlgn="auto" latinLnBrk="0" hangingPunct="1">
                        <a:lnSpc>
                          <a:spcPct val="100000"/>
                        </a:lnSpc>
                        <a:spcBef>
                          <a:spcPts val="0"/>
                        </a:spcBef>
                        <a:spcAft>
                          <a:spcPts val="0"/>
                        </a:spcAft>
                        <a:buClrTx/>
                        <a:buSzTx/>
                        <a:buFontTx/>
                        <a:buNone/>
                        <a:tabLst/>
                        <a:defRPr/>
                      </a:pPr>
                      <a:r>
                        <a:rPr lang="nl-BE" sz="1200" dirty="0" smtClean="0"/>
                        <a:t>4026639141325</a:t>
                      </a:r>
                    </a:p>
                  </a:txBody>
                  <a:tcPr>
                    <a:noFill/>
                  </a:tcPr>
                </a:tc>
                <a:tc>
                  <a:txBody>
                    <a:bodyPr/>
                    <a:lstStyle/>
                    <a:p>
                      <a:r>
                        <a:rPr lang="nl-BE" sz="1200" dirty="0" smtClean="0"/>
                        <a:t>20m</a:t>
                      </a:r>
                      <a:endParaRPr lang="nl-BE" sz="1200" dirty="0"/>
                    </a:p>
                  </a:txBody>
                  <a:tcPr>
                    <a:noFill/>
                  </a:tcPr>
                </a:tc>
                <a:tc>
                  <a:txBody>
                    <a:bodyPr/>
                    <a:lstStyle/>
                    <a:p>
                      <a:r>
                        <a:rPr lang="nl-BE" sz="1200" dirty="0" smtClean="0"/>
                        <a:t>30cm</a:t>
                      </a:r>
                      <a:endParaRPr lang="nl-BE" sz="1200" dirty="0"/>
                    </a:p>
                  </a:txBody>
                  <a:tcPr>
                    <a:noFill/>
                  </a:tcPr>
                </a:tc>
                <a:tc>
                  <a:txBody>
                    <a:bodyPr/>
                    <a:lstStyle/>
                    <a:p>
                      <a:r>
                        <a:rPr lang="nl-BE" sz="1200" dirty="0" smtClean="0"/>
                        <a:t>1</a:t>
                      </a:r>
                      <a:endParaRPr lang="nl-BE" sz="1200" dirty="0"/>
                    </a:p>
                  </a:txBody>
                  <a:tcPr>
                    <a:noFill/>
                  </a:tcPr>
                </a:tc>
                <a:tc>
                  <a:txBody>
                    <a:bodyPr/>
                    <a:lstStyle/>
                    <a:p>
                      <a:r>
                        <a:rPr lang="nl-BE" sz="1200" dirty="0" smtClean="0"/>
                        <a:t>60</a:t>
                      </a:r>
                      <a:endParaRPr lang="nl-BE" sz="1200" dirty="0"/>
                    </a:p>
                  </a:txBody>
                  <a:tcPr>
                    <a:noFill/>
                  </a:tcPr>
                </a:tc>
                <a:tc>
                  <a:txBody>
                    <a:bodyPr/>
                    <a:lstStyle/>
                    <a:p>
                      <a:r>
                        <a:rPr lang="nl-BE" sz="1200" dirty="0" smtClean="0"/>
                        <a:t>11,5kg</a:t>
                      </a:r>
                      <a:endParaRPr lang="nl-BE" sz="1200" dirty="0"/>
                    </a:p>
                  </a:txBody>
                  <a:tcPr>
                    <a:noFill/>
                  </a:tcPr>
                </a:tc>
              </a:tr>
            </a:tbl>
          </a:graphicData>
        </a:graphic>
      </p:graphicFrame>
      <p:sp>
        <p:nvSpPr>
          <p:cNvPr id="13" name="Tekstvak 12"/>
          <p:cNvSpPr txBox="1"/>
          <p:nvPr/>
        </p:nvSpPr>
        <p:spPr>
          <a:xfrm>
            <a:off x="260648" y="7473280"/>
            <a:ext cx="6329930" cy="1415772"/>
          </a:xfrm>
          <a:prstGeom prst="rect">
            <a:avLst/>
          </a:prstGeom>
          <a:noFill/>
        </p:spPr>
        <p:txBody>
          <a:bodyPr wrap="square" rtlCol="0">
            <a:spAutoFit/>
          </a:bodyPr>
          <a:lstStyle/>
          <a:p>
            <a:r>
              <a:rPr lang="nl-BE" sz="1400" b="1" dirty="0" smtClean="0"/>
              <a:t>Randvoorwaarden</a:t>
            </a:r>
          </a:p>
          <a:p>
            <a:r>
              <a:rPr lang="nl-BE" sz="1200" dirty="0" smtClean="0"/>
              <a:t/>
            </a:r>
            <a:br>
              <a:rPr lang="nl-BE" sz="1200" dirty="0" smtClean="0"/>
            </a:br>
            <a:r>
              <a:rPr lang="nl-BE" sz="1200" dirty="0" smtClean="0"/>
              <a:t>De verlijmingen mogen niet systematisch op trekkrachten belast worden. Kleefbanden stevig aandrukken voor een goede hechting. Op voldoende tegendruk letten. Wind-, luchtdichte of regenveilige verlijmingen zijn alleen realiseerbaar op plooivrij aangebrachte dampremmen resp. onderdak- en gevelbanen. De band is onder warmte-inwerking zelf sealend en zelf dichtend.</a:t>
            </a:r>
            <a:endParaRPr lang="nl-BE"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773009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3330" y="1222133"/>
            <a:ext cx="727248" cy="864096"/>
          </a:xfrm>
          <a:prstGeom prst="rect">
            <a:avLst/>
          </a:prstGeom>
        </p:spPr>
      </p:pic>
      <p:sp>
        <p:nvSpPr>
          <p:cNvPr id="24" name="Titel 5"/>
          <p:cNvSpPr>
            <a:spLocks noGrp="1"/>
          </p:cNvSpPr>
          <p:nvPr>
            <p:ph type="title"/>
          </p:nvPr>
        </p:nvSpPr>
        <p:spPr>
          <a:xfrm>
            <a:off x="135338" y="171404"/>
            <a:ext cx="3077559" cy="725150"/>
          </a:xfrm>
        </p:spPr>
        <p:txBody>
          <a:bodyPr/>
          <a:lstStyle/>
          <a:p>
            <a:r>
              <a:rPr lang="nl-BE" sz="2200" smtClean="0"/>
              <a:t>EXTOSEAL ENCORS</a:t>
            </a:r>
            <a:endParaRPr lang="nl-BE" sz="2200" dirty="0"/>
          </a:p>
        </p:txBody>
      </p:sp>
      <p:sp>
        <p:nvSpPr>
          <p:cNvPr id="8" name="Tijdelijke aanduiding voor tekst 7"/>
          <p:cNvSpPr>
            <a:spLocks noGrp="1"/>
          </p:cNvSpPr>
          <p:nvPr>
            <p:ph type="body" sz="quarter" idx="13"/>
          </p:nvPr>
        </p:nvSpPr>
        <p:spPr>
          <a:xfrm>
            <a:off x="152878" y="560512"/>
            <a:ext cx="4428250" cy="604292"/>
          </a:xfrm>
        </p:spPr>
        <p:txBody>
          <a:bodyPr/>
          <a:lstStyle/>
          <a:p>
            <a:r>
              <a:rPr lang="nl-BE" sz="1800" smtClean="0"/>
              <a:t>Ondergronden</a:t>
            </a:r>
            <a:endParaRPr lang="nl-BE" sz="1800" dirty="0"/>
          </a:p>
        </p:txBody>
      </p:sp>
      <p:sp>
        <p:nvSpPr>
          <p:cNvPr id="21" name="Tekstvak 20"/>
          <p:cNvSpPr txBox="1"/>
          <p:nvPr/>
        </p:nvSpPr>
        <p:spPr>
          <a:xfrm>
            <a:off x="352735" y="7995626"/>
            <a:ext cx="2860162" cy="646331"/>
          </a:xfrm>
          <a:prstGeom prst="rect">
            <a:avLst/>
          </a:prstGeom>
          <a:noFill/>
        </p:spPr>
        <p:txBody>
          <a:bodyPr wrap="square" rtlCol="0">
            <a:spAutoFit/>
          </a:bodyPr>
          <a:lstStyle/>
          <a:p>
            <a:r>
              <a:rPr lang="nl-BE" sz="1800" dirty="0" smtClean="0">
                <a:solidFill>
                  <a:schemeClr val="tx2"/>
                </a:solidFill>
              </a:rPr>
              <a:t>Te koop bij uw</a:t>
            </a:r>
            <a:r>
              <a:rPr lang="nl-BE" sz="1800" dirty="0" smtClean="0">
                <a:solidFill>
                  <a:schemeClr val="tx2"/>
                </a:solidFill>
              </a:rPr>
              <a:t> dealer</a:t>
            </a:r>
          </a:p>
          <a:p>
            <a:r>
              <a:rPr lang="nl-BE" sz="1800" b="1" dirty="0" smtClean="0">
                <a:solidFill>
                  <a:schemeClr val="tx2"/>
                </a:solidFill>
              </a:rPr>
              <a:t>zie </a:t>
            </a:r>
            <a:r>
              <a:rPr lang="nl-BE" sz="1800" b="1" dirty="0" smtClean="0">
                <a:solidFill>
                  <a:schemeClr val="tx2"/>
                </a:solidFill>
              </a:rPr>
              <a:t>www.isoproc.nl</a:t>
            </a:r>
            <a:endParaRPr lang="nl-BE" sz="1800" b="1" dirty="0">
              <a:solidFill>
                <a:schemeClr val="tx2"/>
              </a:solidFill>
            </a:endParaRPr>
          </a:p>
        </p:txBody>
      </p:sp>
      <p:sp>
        <p:nvSpPr>
          <p:cNvPr id="22" name="Tekstvak 21"/>
          <p:cNvSpPr txBox="1"/>
          <p:nvPr/>
        </p:nvSpPr>
        <p:spPr>
          <a:xfrm>
            <a:off x="4077073" y="7995626"/>
            <a:ext cx="2513506" cy="1200329"/>
          </a:xfrm>
          <a:prstGeom prst="rect">
            <a:avLst/>
          </a:prstGeom>
          <a:noFill/>
        </p:spPr>
        <p:txBody>
          <a:bodyPr wrap="square" rtlCol="0">
            <a:spAutoFit/>
          </a:bodyPr>
          <a:lstStyle/>
          <a:p>
            <a:pPr algn="r"/>
            <a:r>
              <a:rPr lang="nl-BE" sz="1800" dirty="0" smtClean="0">
                <a:solidFill>
                  <a:schemeClr val="tx2"/>
                </a:solidFill>
              </a:rPr>
              <a:t>Technisch advies</a:t>
            </a:r>
            <a:br>
              <a:rPr lang="nl-BE" sz="1800" dirty="0" smtClean="0">
                <a:solidFill>
                  <a:schemeClr val="tx2"/>
                </a:solidFill>
              </a:rPr>
            </a:br>
            <a:r>
              <a:rPr lang="nl-BE" sz="1800" b="1" dirty="0" smtClean="0">
                <a:solidFill>
                  <a:schemeClr val="tx2"/>
                </a:solidFill>
              </a:rPr>
              <a:t>T. </a:t>
            </a:r>
            <a:r>
              <a:rPr lang="nl-BE" sz="1800" b="1" dirty="0" smtClean="0">
                <a:solidFill>
                  <a:schemeClr val="tx2"/>
                </a:solidFill>
              </a:rPr>
              <a:t>+32(0)43-8200392</a:t>
            </a:r>
          </a:p>
          <a:p>
            <a:pPr algn="r"/>
            <a:r>
              <a:rPr lang="nl-BE" sz="1800" b="1" dirty="0" smtClean="0">
                <a:solidFill>
                  <a:schemeClr val="tx2"/>
                </a:solidFill>
              </a:rPr>
              <a:t>info@isoproc.nl</a:t>
            </a:r>
          </a:p>
          <a:p>
            <a:pPr algn="r"/>
            <a:endParaRPr lang="nl-BE" sz="1800" b="1" dirty="0">
              <a:solidFill>
                <a:schemeClr val="tx2"/>
              </a:solidFill>
            </a:endParaRPr>
          </a:p>
        </p:txBody>
      </p:sp>
      <p:pic>
        <p:nvPicPr>
          <p:cNvPr id="23" name="Afbeelding 2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29000" y="54708"/>
            <a:ext cx="881396" cy="881396"/>
          </a:xfrm>
          <a:prstGeom prst="rect">
            <a:avLst/>
          </a:prstGeom>
        </p:spPr>
      </p:pic>
      <p:sp>
        <p:nvSpPr>
          <p:cNvPr id="3" name="Tekstvak 2"/>
          <p:cNvSpPr txBox="1"/>
          <p:nvPr/>
        </p:nvSpPr>
        <p:spPr>
          <a:xfrm>
            <a:off x="152878" y="2297326"/>
            <a:ext cx="6437700" cy="3077766"/>
          </a:xfrm>
          <a:prstGeom prst="rect">
            <a:avLst/>
          </a:prstGeom>
          <a:noFill/>
          <a:ln w="3175">
            <a:solidFill>
              <a:schemeClr val="tx1"/>
            </a:solidFill>
          </a:ln>
        </p:spPr>
        <p:txBody>
          <a:bodyPr wrap="square" rtlCol="0">
            <a:spAutoFit/>
          </a:bodyPr>
          <a:lstStyle/>
          <a:p>
            <a:pPr fontAlgn="base">
              <a:spcBef>
                <a:spcPct val="0"/>
              </a:spcBef>
              <a:spcAft>
                <a:spcPct val="0"/>
              </a:spcAft>
              <a:buClr>
                <a:schemeClr val="tx2"/>
              </a:buClr>
            </a:pPr>
            <a:r>
              <a:rPr lang="nl-BE" sz="1400" b="1" kern="0" dirty="0" smtClean="0">
                <a:latin typeface="+mj-lt"/>
                <a:ea typeface="+mj-ea"/>
                <a:cs typeface="+mj-cs"/>
              </a:rPr>
              <a:t>Ondergronden</a:t>
            </a:r>
          </a:p>
          <a:p>
            <a:pPr fontAlgn="base">
              <a:spcBef>
                <a:spcPct val="0"/>
              </a:spcBef>
              <a:spcAft>
                <a:spcPct val="0"/>
              </a:spcAft>
              <a:buClr>
                <a:schemeClr val="tx2"/>
              </a:buClr>
            </a:pPr>
            <a:r>
              <a:rPr lang="nl-BE" sz="1200" kern="0" dirty="0" smtClean="0">
                <a:latin typeface="+mj-lt"/>
                <a:ea typeface="+mj-ea"/>
                <a:cs typeface="+mj-cs"/>
              </a:rPr>
              <a:t>Voorafgaand </a:t>
            </a:r>
            <a:r>
              <a:rPr lang="nl-BE" sz="1200" kern="0" dirty="0">
                <a:latin typeface="+mj-lt"/>
                <a:ea typeface="+mj-ea"/>
                <a:cs typeface="+mj-cs"/>
              </a:rPr>
              <a:t>aan het verlijmen moeten </a:t>
            </a:r>
            <a:r>
              <a:rPr lang="nl-BE" sz="1200" kern="0" dirty="0" smtClean="0">
                <a:latin typeface="+mj-lt"/>
                <a:ea typeface="+mj-ea"/>
                <a:cs typeface="+mj-cs"/>
              </a:rPr>
              <a:t>ondergronden eerst </a:t>
            </a:r>
            <a:r>
              <a:rPr lang="nl-BE" sz="1200" kern="0" dirty="0">
                <a:latin typeface="+mj-lt"/>
                <a:ea typeface="+mj-ea"/>
                <a:cs typeface="+mj-cs"/>
              </a:rPr>
              <a:t>met een </a:t>
            </a:r>
            <a:r>
              <a:rPr lang="nl-BE" sz="1200" kern="0" dirty="0" smtClean="0">
                <a:latin typeface="+mj-lt"/>
                <a:ea typeface="+mj-ea"/>
                <a:cs typeface="+mj-cs"/>
              </a:rPr>
              <a:t>borstel </a:t>
            </a:r>
            <a:r>
              <a:rPr lang="nl-BE" sz="1200" kern="0" dirty="0">
                <a:latin typeface="+mj-lt"/>
                <a:ea typeface="+mj-ea"/>
                <a:cs typeface="+mj-cs"/>
              </a:rPr>
              <a:t>worden </a:t>
            </a:r>
            <a:r>
              <a:rPr lang="nl-BE" sz="1200" kern="0" dirty="0" smtClean="0">
                <a:latin typeface="+mj-lt"/>
                <a:ea typeface="+mj-ea"/>
                <a:cs typeface="+mj-cs"/>
              </a:rPr>
              <a:t>schoongeveegd of </a:t>
            </a:r>
            <a:r>
              <a:rPr lang="nl-BE" sz="1200" kern="0" dirty="0">
                <a:latin typeface="+mj-lt"/>
                <a:ea typeface="+mj-ea"/>
                <a:cs typeface="+mj-cs"/>
              </a:rPr>
              <a:t>met een doek </a:t>
            </a:r>
            <a:r>
              <a:rPr lang="nl-BE" sz="1200" kern="0" dirty="0" smtClean="0">
                <a:latin typeface="+mj-lt"/>
                <a:ea typeface="+mj-ea"/>
                <a:cs typeface="+mj-cs"/>
              </a:rPr>
              <a:t>stofvrij worden gemaakt.</a:t>
            </a:r>
            <a:endParaRPr lang="nl-BE" sz="1200" kern="0" dirty="0">
              <a:latin typeface="+mj-lt"/>
              <a:ea typeface="+mj-ea"/>
              <a:cs typeface="+mj-cs"/>
            </a:endParaRPr>
          </a:p>
          <a:p>
            <a:pPr fontAlgn="base">
              <a:spcBef>
                <a:spcPct val="0"/>
              </a:spcBef>
              <a:spcAft>
                <a:spcPct val="0"/>
              </a:spcAft>
              <a:buClr>
                <a:schemeClr val="tx2"/>
              </a:buClr>
            </a:pPr>
            <a:r>
              <a:rPr lang="nl-BE" sz="1200" kern="0" dirty="0">
                <a:latin typeface="+mj-lt"/>
                <a:ea typeface="+mj-ea"/>
                <a:cs typeface="+mj-cs"/>
              </a:rPr>
              <a:t>Verlijming op bevroren </a:t>
            </a:r>
            <a:r>
              <a:rPr lang="nl-BE" sz="1200" kern="0" dirty="0" smtClean="0">
                <a:latin typeface="+mj-lt"/>
                <a:ea typeface="+mj-ea"/>
                <a:cs typeface="+mj-cs"/>
              </a:rPr>
              <a:t>of vochtige ondergronden </a:t>
            </a:r>
            <a:r>
              <a:rPr lang="nl-BE" sz="1200" kern="0" dirty="0">
                <a:latin typeface="+mj-lt"/>
                <a:ea typeface="+mj-ea"/>
                <a:cs typeface="+mj-cs"/>
              </a:rPr>
              <a:t>is </a:t>
            </a:r>
            <a:r>
              <a:rPr lang="nl-BE" sz="1200" kern="0" dirty="0" smtClean="0">
                <a:latin typeface="+mj-lt"/>
                <a:ea typeface="+mj-ea"/>
                <a:cs typeface="+mj-cs"/>
              </a:rPr>
              <a:t>niet mogelijk</a:t>
            </a:r>
            <a:r>
              <a:rPr lang="nl-BE" sz="1200" kern="0" dirty="0">
                <a:latin typeface="+mj-lt"/>
                <a:ea typeface="+mj-ea"/>
                <a:cs typeface="+mj-cs"/>
              </a:rPr>
              <a:t>. Er mogen geen afstotende stoffen op </a:t>
            </a:r>
            <a:r>
              <a:rPr lang="nl-BE" sz="1200" kern="0" dirty="0" smtClean="0">
                <a:latin typeface="+mj-lt"/>
                <a:ea typeface="+mj-ea"/>
                <a:cs typeface="+mj-cs"/>
              </a:rPr>
              <a:t>de te </a:t>
            </a:r>
            <a:r>
              <a:rPr lang="nl-BE" sz="1200" kern="0" dirty="0">
                <a:latin typeface="+mj-lt"/>
                <a:ea typeface="+mj-ea"/>
                <a:cs typeface="+mj-cs"/>
              </a:rPr>
              <a:t>verlijmen materialen aanwezig zijn (bijv. </a:t>
            </a:r>
            <a:r>
              <a:rPr lang="nl-BE" sz="1200" kern="0" dirty="0" smtClean="0">
                <a:latin typeface="+mj-lt"/>
                <a:ea typeface="+mj-ea"/>
                <a:cs typeface="+mj-cs"/>
              </a:rPr>
              <a:t>vetten of </a:t>
            </a:r>
            <a:r>
              <a:rPr lang="nl-BE" sz="1200" kern="0" dirty="0">
                <a:latin typeface="+mj-lt"/>
                <a:ea typeface="+mj-ea"/>
                <a:cs typeface="+mj-cs"/>
              </a:rPr>
              <a:t>siliconen). Ondergronden moeten </a:t>
            </a:r>
            <a:r>
              <a:rPr lang="nl-BE" sz="1200" kern="0" dirty="0" smtClean="0">
                <a:latin typeface="+mj-lt"/>
                <a:ea typeface="+mj-ea"/>
                <a:cs typeface="+mj-cs"/>
              </a:rPr>
              <a:t>voldoende stevig zijn.</a:t>
            </a:r>
          </a:p>
          <a:p>
            <a:pPr fontAlgn="base">
              <a:spcBef>
                <a:spcPct val="0"/>
              </a:spcBef>
              <a:spcAft>
                <a:spcPct val="0"/>
              </a:spcAft>
              <a:buClr>
                <a:schemeClr val="tx2"/>
              </a:buClr>
            </a:pPr>
            <a:endParaRPr lang="nl-BE" sz="1200" kern="0" dirty="0" smtClean="0">
              <a:latin typeface="+mj-lt"/>
              <a:ea typeface="+mj-ea"/>
              <a:cs typeface="+mj-cs"/>
            </a:endParaRPr>
          </a:p>
          <a:p>
            <a:pPr fontAlgn="base">
              <a:spcBef>
                <a:spcPct val="0"/>
              </a:spcBef>
              <a:spcAft>
                <a:spcPct val="0"/>
              </a:spcAft>
              <a:buClr>
                <a:schemeClr val="tx2"/>
              </a:buClr>
            </a:pPr>
            <a:r>
              <a:rPr lang="nl-BE" sz="1200" kern="0" dirty="0" smtClean="0">
                <a:latin typeface="+mj-lt"/>
                <a:ea typeface="+mj-ea"/>
                <a:cs typeface="+mj-cs"/>
              </a:rPr>
              <a:t>Duurzame </a:t>
            </a:r>
            <a:r>
              <a:rPr lang="nl-BE" sz="1200" kern="0" dirty="0">
                <a:latin typeface="+mj-lt"/>
                <a:ea typeface="+mj-ea"/>
                <a:cs typeface="+mj-cs"/>
              </a:rPr>
              <a:t>verlijming </a:t>
            </a:r>
            <a:r>
              <a:rPr lang="nl-BE" sz="1200" kern="0" dirty="0" smtClean="0">
                <a:latin typeface="+mj-lt"/>
                <a:ea typeface="+mj-ea"/>
                <a:cs typeface="+mj-cs"/>
              </a:rPr>
              <a:t>op houtderivaatplaten </a:t>
            </a:r>
            <a:r>
              <a:rPr lang="nl-BE" sz="1200" kern="0" dirty="0">
                <a:latin typeface="+mj-lt"/>
                <a:ea typeface="+mj-ea"/>
                <a:cs typeface="+mj-cs"/>
              </a:rPr>
              <a:t>(spaan-, </a:t>
            </a:r>
            <a:r>
              <a:rPr lang="nl-BE" sz="1200" kern="0" dirty="0" smtClean="0">
                <a:latin typeface="+mj-lt"/>
                <a:ea typeface="+mj-ea"/>
                <a:cs typeface="+mj-cs"/>
              </a:rPr>
              <a:t>OSB en BFU-</a:t>
            </a:r>
            <a:r>
              <a:rPr lang="nl-BE" sz="1200" kern="0" dirty="0">
                <a:latin typeface="+mj-lt"/>
                <a:ea typeface="+mj-ea"/>
                <a:cs typeface="+mj-cs"/>
              </a:rPr>
              <a:t>, MDF- </a:t>
            </a:r>
            <a:r>
              <a:rPr lang="nl-BE" sz="1200" kern="0" dirty="0" smtClean="0">
                <a:latin typeface="+mj-lt"/>
                <a:ea typeface="+mj-ea"/>
                <a:cs typeface="+mj-cs"/>
              </a:rPr>
              <a:t>platen). Bij de </a:t>
            </a:r>
            <a:r>
              <a:rPr lang="nl-BE" sz="1200" kern="0" dirty="0">
                <a:latin typeface="+mj-lt"/>
                <a:ea typeface="+mj-ea"/>
                <a:cs typeface="+mj-cs"/>
              </a:rPr>
              <a:t>verlijming </a:t>
            </a:r>
            <a:r>
              <a:rPr lang="nl-BE" sz="1200" kern="0" dirty="0" smtClean="0">
                <a:latin typeface="+mj-lt"/>
                <a:ea typeface="+mj-ea"/>
                <a:cs typeface="+mj-cs"/>
              </a:rPr>
              <a:t>op houtvezelplaten is voorbehandeling </a:t>
            </a:r>
            <a:r>
              <a:rPr lang="nl-BE" sz="1200" kern="0" dirty="0">
                <a:latin typeface="+mj-lt"/>
                <a:ea typeface="+mj-ea"/>
                <a:cs typeface="+mj-cs"/>
              </a:rPr>
              <a:t>met TESCON PRIMER RP vereist.</a:t>
            </a:r>
          </a:p>
          <a:p>
            <a:pPr fontAlgn="base">
              <a:spcBef>
                <a:spcPct val="0"/>
              </a:spcBef>
              <a:spcAft>
                <a:spcPct val="0"/>
              </a:spcAft>
              <a:buClr>
                <a:schemeClr val="tx2"/>
              </a:buClr>
            </a:pPr>
            <a:r>
              <a:rPr lang="nl-BE" sz="1200" kern="0" dirty="0">
                <a:latin typeface="+mj-lt"/>
                <a:ea typeface="+mj-ea"/>
                <a:cs typeface="+mj-cs"/>
              </a:rPr>
              <a:t>Aansluitingen zijn mogelijk op </a:t>
            </a:r>
            <a:r>
              <a:rPr lang="nl-BE" sz="1200" kern="0" dirty="0" smtClean="0">
                <a:latin typeface="+mj-lt"/>
                <a:ea typeface="+mj-ea"/>
                <a:cs typeface="+mj-cs"/>
              </a:rPr>
              <a:t>minerale ondergronden.</a:t>
            </a:r>
          </a:p>
          <a:p>
            <a:pPr fontAlgn="base">
              <a:spcBef>
                <a:spcPct val="0"/>
              </a:spcBef>
              <a:spcAft>
                <a:spcPct val="0"/>
              </a:spcAft>
              <a:buClr>
                <a:schemeClr val="tx2"/>
              </a:buClr>
            </a:pPr>
            <a:endParaRPr lang="nl-BE" sz="1200" kern="0" dirty="0">
              <a:latin typeface="+mj-lt"/>
              <a:ea typeface="+mj-ea"/>
              <a:cs typeface="+mj-cs"/>
            </a:endParaRPr>
          </a:p>
          <a:p>
            <a:pPr fontAlgn="base">
              <a:spcBef>
                <a:spcPct val="0"/>
              </a:spcBef>
              <a:spcAft>
                <a:spcPct val="0"/>
              </a:spcAft>
              <a:buClr>
                <a:schemeClr val="tx2"/>
              </a:buClr>
            </a:pPr>
            <a:r>
              <a:rPr lang="nl-BE" sz="1200" kern="0" dirty="0">
                <a:latin typeface="+mj-lt"/>
                <a:ea typeface="+mj-ea"/>
                <a:cs typeface="+mj-cs"/>
              </a:rPr>
              <a:t>De beste </a:t>
            </a:r>
            <a:r>
              <a:rPr lang="nl-BE" sz="1200" kern="0" dirty="0" smtClean="0">
                <a:latin typeface="+mj-lt"/>
                <a:ea typeface="+mj-ea"/>
                <a:cs typeface="+mj-cs"/>
              </a:rPr>
              <a:t>bescherming van de constructie worden </a:t>
            </a:r>
            <a:r>
              <a:rPr lang="nl-BE" sz="1200" kern="0" dirty="0">
                <a:latin typeface="+mj-lt"/>
                <a:ea typeface="+mj-ea"/>
                <a:cs typeface="+mj-cs"/>
              </a:rPr>
              <a:t>bereikt </a:t>
            </a:r>
            <a:r>
              <a:rPr lang="nl-BE" sz="1200" kern="0" dirty="0" smtClean="0">
                <a:latin typeface="+mj-lt"/>
                <a:ea typeface="+mj-ea"/>
                <a:cs typeface="+mj-cs"/>
              </a:rPr>
              <a:t>op kwalitatief hoogwaardige ondergronden</a:t>
            </a:r>
            <a:r>
              <a:rPr lang="nl-BE" sz="1200" kern="0" dirty="0">
                <a:latin typeface="+mj-lt"/>
                <a:ea typeface="+mj-ea"/>
                <a:cs typeface="+mj-cs"/>
              </a:rPr>
              <a:t>. De geschiktheid van de </a:t>
            </a:r>
            <a:r>
              <a:rPr lang="nl-BE" sz="1200" kern="0" dirty="0" smtClean="0">
                <a:latin typeface="+mj-lt"/>
                <a:ea typeface="+mj-ea"/>
                <a:cs typeface="+mj-cs"/>
              </a:rPr>
              <a:t>ondergrond dient op </a:t>
            </a:r>
            <a:r>
              <a:rPr lang="nl-BE" sz="1200" kern="0" dirty="0">
                <a:latin typeface="+mj-lt"/>
                <a:ea typeface="+mj-ea"/>
                <a:cs typeface="+mj-cs"/>
              </a:rPr>
              <a:t>eigen verantwoordelijkheid </a:t>
            </a:r>
            <a:r>
              <a:rPr lang="nl-BE" sz="1200" kern="0" dirty="0" smtClean="0">
                <a:latin typeface="+mj-lt"/>
                <a:ea typeface="+mj-ea"/>
                <a:cs typeface="+mj-cs"/>
              </a:rPr>
              <a:t>te worden gecontroleerd. Bij twijfel is het aangewezen de verlijming te testen. Het aanbrengen van de pro clima TESCON PRIMER RP verbetert de kwaliteit van de ondergrond en kan in sommige gevallen nodig zijn.</a:t>
            </a:r>
            <a:endParaRPr lang="nl-BE" sz="1200" kern="0" dirty="0">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492514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OLUTIONS NL">
  <a:themeElements>
    <a:clrScheme name="SOLUTIONS">
      <a:dk1>
        <a:sysClr val="windowText" lastClr="000000"/>
      </a:dk1>
      <a:lt1>
        <a:srgbClr val="FFFFFF"/>
      </a:lt1>
      <a:dk2>
        <a:srgbClr val="A20067"/>
      </a:dk2>
      <a:lt2>
        <a:srgbClr val="CA288F"/>
      </a:lt2>
      <a:accent1>
        <a:srgbClr val="009CA6"/>
      </a:accent1>
      <a:accent2>
        <a:srgbClr val="84BD00"/>
      </a:accent2>
      <a:accent3>
        <a:srgbClr val="A20067"/>
      </a:accent3>
      <a:accent4>
        <a:srgbClr val="FFC425"/>
      </a:accent4>
      <a:accent5>
        <a:srgbClr val="DE7C00"/>
      </a:accent5>
      <a:accent6>
        <a:srgbClr val="F05133"/>
      </a:accent6>
      <a:hlink>
        <a:srgbClr val="A20067"/>
      </a:hlink>
      <a:folHlink>
        <a:srgbClr val="000000"/>
      </a:folHlink>
    </a:clrScheme>
    <a:fontScheme name="ISOPROC NL">
      <a:majorFont>
        <a:latin typeface="Trebuchet MS"/>
        <a:ea typeface=""/>
        <a:cs typeface=""/>
      </a:majorFont>
      <a:minorFont>
        <a:latin typeface="Trebuchet MS"/>
        <a:ea typeface=""/>
        <a:cs typeface=""/>
      </a:minorFont>
    </a:fontScheme>
    <a:fmtScheme name="ISOPROC 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OLUTIONS NL" id="{7389ABCB-F789-4A3C-AC5F-CF5F288FBCF9}" vid="{E5AF45E9-34F8-4A89-AE08-E7A548679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2424</TotalTime>
  <Words>590</Words>
  <Application>Microsoft Macintosh PowerPoint</Application>
  <PresentationFormat>A4 (210 x 297 mm)</PresentationFormat>
  <Paragraphs>126</Paragraphs>
  <Slides>4</Slides>
  <Notes>3</Notes>
  <HiddenSlides>0</HiddenSlides>
  <MMClips>0</MMClips>
  <ScaleCrop>false</ScaleCrop>
  <HeadingPairs>
    <vt:vector size="4" baseType="variant">
      <vt:variant>
        <vt:lpstr>Ontwerpsjabloon</vt:lpstr>
      </vt:variant>
      <vt:variant>
        <vt:i4>1</vt:i4>
      </vt:variant>
      <vt:variant>
        <vt:lpstr>Diatitels</vt:lpstr>
      </vt:variant>
      <vt:variant>
        <vt:i4>4</vt:i4>
      </vt:variant>
    </vt:vector>
  </HeadingPairs>
  <TitlesOfParts>
    <vt:vector size="5" baseType="lpstr">
      <vt:lpstr>SOLUTIONS NL</vt:lpstr>
      <vt:lpstr>EXTOSEAL ENCORS</vt:lpstr>
      <vt:lpstr>EXTOSEAL ENCORS</vt:lpstr>
      <vt:lpstr>EXTOSEAL ENCORS</vt:lpstr>
      <vt:lpstr>EXTOSEAL ENCORS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Oplossingen op maat</dc:title>
  <dc:creator>Mieke Bonnarens</dc:creator>
  <cp:lastModifiedBy>Emmanuel Laugs</cp:lastModifiedBy>
  <cp:revision>169</cp:revision>
  <cp:lastPrinted>2014-09-02T08:12:44Z</cp:lastPrinted>
  <dcterms:created xsi:type="dcterms:W3CDTF">2015-10-28T03:47:01Z</dcterms:created>
  <dcterms:modified xsi:type="dcterms:W3CDTF">2015-10-28T04:06:03Z</dcterms:modified>
</cp:coreProperties>
</file>